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embeddedFontLst>
    <p:embeddedFont>
      <p:font typeface="Century Gothic" panose="020B0502020202020204" pitchFamily="34" charset="0"/>
      <p:regular r:id="rId18"/>
      <p:bold r:id="rId19"/>
      <p:italic r:id="rId20"/>
      <p:boldItalic r:id="rId21"/>
    </p:embeddedFont>
    <p:embeddedFont>
      <p:font typeface="Roboto" panose="020B060402020202020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HjgsW6oPom37t+lDrMZ++Pu9AJ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4" autoAdjust="0"/>
  </p:normalViewPr>
  <p:slideViewPr>
    <p:cSldViewPr snapToGrid="0">
      <p:cViewPr varScale="1">
        <p:scale>
          <a:sx n="109" d="100"/>
          <a:sy n="109" d="100"/>
        </p:scale>
        <p:origin x="636" y="10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 name="Google Shape;22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1" name="Google Shape;301;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9" name="Google Shape;3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5" name="Google Shape;335;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3" name="Google Shape;34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1" name="Google Shape;35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1" name="Google Shape;25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9a972a27d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g29a972a27d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4" name="Google Shape;27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9a972a27dc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g29a972a27dc_1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3" name="Google Shape;2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2"/>
        <p:cNvGrpSpPr/>
        <p:nvPr/>
      </p:nvGrpSpPr>
      <p:grpSpPr>
        <a:xfrm>
          <a:off x="0" y="0"/>
          <a:ext cx="0" cy="0"/>
          <a:chOff x="0" y="0"/>
          <a:chExt cx="0" cy="0"/>
        </a:xfrm>
      </p:grpSpPr>
      <p:sp>
        <p:nvSpPr>
          <p:cNvPr id="93" name="Google Shape;93;p1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6"/>
        <p:cNvGrpSpPr/>
        <p:nvPr/>
      </p:nvGrpSpPr>
      <p:grpSpPr>
        <a:xfrm>
          <a:off x="0" y="0"/>
          <a:ext cx="0" cy="0"/>
          <a:chOff x="0" y="0"/>
          <a:chExt cx="0" cy="0"/>
        </a:xfrm>
      </p:grpSpPr>
      <p:sp>
        <p:nvSpPr>
          <p:cNvPr id="97" name="Google Shape;97;p12"/>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7200"/>
              <a:buFont typeface="Century Gothic"/>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2"/>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SzPts val="1600"/>
              <a:buNone/>
              <a:defRPr cap="none">
                <a:solidFill>
                  <a:srgbClr val="86D1D8"/>
                </a:solidFill>
              </a:defRPr>
            </a:lvl1pPr>
            <a:lvl2pPr lvl="1" algn="ctr">
              <a:lnSpc>
                <a:spcPct val="100000"/>
              </a:lnSpc>
              <a:spcBef>
                <a:spcPts val="1000"/>
              </a:spcBef>
              <a:spcAft>
                <a:spcPts val="0"/>
              </a:spcAft>
              <a:buSzPts val="1440"/>
              <a:buNone/>
              <a:defRPr>
                <a:solidFill>
                  <a:schemeClr val="lt1"/>
                </a:solidFill>
              </a:defRPr>
            </a:lvl2pPr>
            <a:lvl3pPr lvl="2" algn="ctr">
              <a:lnSpc>
                <a:spcPct val="100000"/>
              </a:lnSpc>
              <a:spcBef>
                <a:spcPts val="1000"/>
              </a:spcBef>
              <a:spcAft>
                <a:spcPts val="0"/>
              </a:spcAft>
              <a:buSzPts val="1280"/>
              <a:buNone/>
              <a:defRPr>
                <a:solidFill>
                  <a:schemeClr val="lt1"/>
                </a:solidFill>
              </a:defRPr>
            </a:lvl3pPr>
            <a:lvl4pPr lvl="3" algn="ctr">
              <a:lnSpc>
                <a:spcPct val="100000"/>
              </a:lnSpc>
              <a:spcBef>
                <a:spcPts val="1000"/>
              </a:spcBef>
              <a:spcAft>
                <a:spcPts val="0"/>
              </a:spcAft>
              <a:buSzPts val="1120"/>
              <a:buNone/>
              <a:defRPr>
                <a:solidFill>
                  <a:schemeClr val="lt1"/>
                </a:solidFill>
              </a:defRPr>
            </a:lvl4pPr>
            <a:lvl5pPr lvl="4" algn="ctr">
              <a:lnSpc>
                <a:spcPct val="100000"/>
              </a:lnSpc>
              <a:spcBef>
                <a:spcPts val="1000"/>
              </a:spcBef>
              <a:spcAft>
                <a:spcPts val="0"/>
              </a:spcAft>
              <a:buSzPts val="1120"/>
              <a:buNone/>
              <a:defRPr>
                <a:solidFill>
                  <a:schemeClr val="lt1"/>
                </a:solidFill>
              </a:defRPr>
            </a:lvl5pPr>
            <a:lvl6pPr lvl="5" algn="ctr">
              <a:lnSpc>
                <a:spcPct val="100000"/>
              </a:lnSpc>
              <a:spcBef>
                <a:spcPts val="1000"/>
              </a:spcBef>
              <a:spcAft>
                <a:spcPts val="0"/>
              </a:spcAft>
              <a:buSzPts val="1120"/>
              <a:buNone/>
              <a:defRPr>
                <a:solidFill>
                  <a:schemeClr val="lt1"/>
                </a:solidFill>
              </a:defRPr>
            </a:lvl6pPr>
            <a:lvl7pPr lvl="6" algn="ctr">
              <a:lnSpc>
                <a:spcPct val="100000"/>
              </a:lnSpc>
              <a:spcBef>
                <a:spcPts val="1000"/>
              </a:spcBef>
              <a:spcAft>
                <a:spcPts val="0"/>
              </a:spcAft>
              <a:buSzPts val="1120"/>
              <a:buNone/>
              <a:defRPr>
                <a:solidFill>
                  <a:schemeClr val="lt1"/>
                </a:solidFill>
              </a:defRPr>
            </a:lvl7pPr>
            <a:lvl8pPr lvl="7" algn="ctr">
              <a:lnSpc>
                <a:spcPct val="100000"/>
              </a:lnSpc>
              <a:spcBef>
                <a:spcPts val="1000"/>
              </a:spcBef>
              <a:spcAft>
                <a:spcPts val="0"/>
              </a:spcAft>
              <a:buSzPts val="1120"/>
              <a:buNone/>
              <a:defRPr>
                <a:solidFill>
                  <a:schemeClr val="lt1"/>
                </a:solidFill>
              </a:defRPr>
            </a:lvl8pPr>
            <a:lvl9pPr lvl="8" algn="ctr">
              <a:lnSpc>
                <a:spcPct val="100000"/>
              </a:lnSpc>
              <a:spcBef>
                <a:spcPts val="1000"/>
              </a:spcBef>
              <a:spcAft>
                <a:spcPts val="0"/>
              </a:spcAft>
              <a:buSzPts val="1120"/>
              <a:buNone/>
              <a:defRPr>
                <a:solidFill>
                  <a:schemeClr val="lt1"/>
                </a:solidFill>
              </a:defRPr>
            </a:lvl9pPr>
          </a:lstStyle>
          <a:p>
            <a:endParaRPr/>
          </a:p>
        </p:txBody>
      </p:sp>
      <p:sp>
        <p:nvSpPr>
          <p:cNvPr id="99" name="Google Shape;99;p1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2"/>
        <p:cNvGrpSpPr/>
        <p:nvPr/>
      </p:nvGrpSpPr>
      <p:grpSpPr>
        <a:xfrm>
          <a:off x="0" y="0"/>
          <a:ext cx="0" cy="0"/>
          <a:chOff x="0" y="0"/>
          <a:chExt cx="0" cy="0"/>
        </a:xfrm>
      </p:grpSpPr>
      <p:sp>
        <p:nvSpPr>
          <p:cNvPr id="103" name="Google Shape;103;p2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05" name="Google Shape;105;p2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2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8"/>
        <p:cNvGrpSpPr/>
        <p:nvPr/>
      </p:nvGrpSpPr>
      <p:grpSpPr>
        <a:xfrm>
          <a:off x="0" y="0"/>
          <a:ext cx="0" cy="0"/>
          <a:chOff x="0" y="0"/>
          <a:chExt cx="0" cy="0"/>
        </a:xfrm>
      </p:grpSpPr>
      <p:sp>
        <p:nvSpPr>
          <p:cNvPr id="109" name="Google Shape;109;p24"/>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4000"/>
              <a:buFont typeface="Century Gothic"/>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24"/>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600"/>
              <a:buNone/>
              <a:defRPr sz="2000" cap="none">
                <a:solidFill>
                  <a:srgbClr val="86D1D8"/>
                </a:solidFill>
              </a:defRPr>
            </a:lvl1pPr>
            <a:lvl2pPr marL="914400" lvl="1" indent="-228600" algn="l">
              <a:lnSpc>
                <a:spcPct val="100000"/>
              </a:lnSpc>
              <a:spcBef>
                <a:spcPts val="1000"/>
              </a:spcBef>
              <a:spcAft>
                <a:spcPts val="0"/>
              </a:spcAft>
              <a:buSzPts val="1440"/>
              <a:buNone/>
              <a:defRPr sz="1800">
                <a:solidFill>
                  <a:schemeClr val="lt1"/>
                </a:solidFill>
              </a:defRPr>
            </a:lvl2pPr>
            <a:lvl3pPr marL="1371600" lvl="2" indent="-228600" algn="l">
              <a:lnSpc>
                <a:spcPct val="100000"/>
              </a:lnSpc>
              <a:spcBef>
                <a:spcPts val="1000"/>
              </a:spcBef>
              <a:spcAft>
                <a:spcPts val="0"/>
              </a:spcAft>
              <a:buSzPts val="1280"/>
              <a:buNone/>
              <a:defRPr sz="1600">
                <a:solidFill>
                  <a:schemeClr val="lt1"/>
                </a:solidFill>
              </a:defRPr>
            </a:lvl3pPr>
            <a:lvl4pPr marL="1828800" lvl="3" indent="-228600" algn="l">
              <a:lnSpc>
                <a:spcPct val="100000"/>
              </a:lnSpc>
              <a:spcBef>
                <a:spcPts val="1000"/>
              </a:spcBef>
              <a:spcAft>
                <a:spcPts val="0"/>
              </a:spcAft>
              <a:buSzPts val="1120"/>
              <a:buNone/>
              <a:defRPr sz="1400">
                <a:solidFill>
                  <a:schemeClr val="lt1"/>
                </a:solidFill>
              </a:defRPr>
            </a:lvl4pPr>
            <a:lvl5pPr marL="2286000" lvl="4" indent="-228600" algn="l">
              <a:lnSpc>
                <a:spcPct val="100000"/>
              </a:lnSpc>
              <a:spcBef>
                <a:spcPts val="1000"/>
              </a:spcBef>
              <a:spcAft>
                <a:spcPts val="0"/>
              </a:spcAft>
              <a:buSzPts val="1120"/>
              <a:buNone/>
              <a:defRPr sz="1400">
                <a:solidFill>
                  <a:schemeClr val="lt1"/>
                </a:solidFill>
              </a:defRPr>
            </a:lvl5pPr>
            <a:lvl6pPr marL="2743200" lvl="5" indent="-228600" algn="l">
              <a:lnSpc>
                <a:spcPct val="100000"/>
              </a:lnSpc>
              <a:spcBef>
                <a:spcPts val="1000"/>
              </a:spcBef>
              <a:spcAft>
                <a:spcPts val="0"/>
              </a:spcAft>
              <a:buSzPts val="1120"/>
              <a:buNone/>
              <a:defRPr sz="1400">
                <a:solidFill>
                  <a:schemeClr val="lt1"/>
                </a:solidFill>
              </a:defRPr>
            </a:lvl6pPr>
            <a:lvl7pPr marL="3200400" lvl="6" indent="-228600" algn="l">
              <a:lnSpc>
                <a:spcPct val="100000"/>
              </a:lnSpc>
              <a:spcBef>
                <a:spcPts val="1000"/>
              </a:spcBef>
              <a:spcAft>
                <a:spcPts val="0"/>
              </a:spcAft>
              <a:buSzPts val="1120"/>
              <a:buNone/>
              <a:defRPr sz="1400">
                <a:solidFill>
                  <a:schemeClr val="lt1"/>
                </a:solidFill>
              </a:defRPr>
            </a:lvl7pPr>
            <a:lvl8pPr marL="3657600" lvl="7" indent="-228600" algn="l">
              <a:lnSpc>
                <a:spcPct val="100000"/>
              </a:lnSpc>
              <a:spcBef>
                <a:spcPts val="1000"/>
              </a:spcBef>
              <a:spcAft>
                <a:spcPts val="0"/>
              </a:spcAft>
              <a:buSzPts val="1120"/>
              <a:buNone/>
              <a:defRPr sz="1400">
                <a:solidFill>
                  <a:schemeClr val="lt1"/>
                </a:solidFill>
              </a:defRPr>
            </a:lvl8pPr>
            <a:lvl9pPr marL="4114800" lvl="8" indent="-228600" algn="l">
              <a:lnSpc>
                <a:spcPct val="100000"/>
              </a:lnSpc>
              <a:spcBef>
                <a:spcPts val="1000"/>
              </a:spcBef>
              <a:spcAft>
                <a:spcPts val="0"/>
              </a:spcAft>
              <a:buSzPts val="1120"/>
              <a:buNone/>
              <a:defRPr sz="1400">
                <a:solidFill>
                  <a:schemeClr val="lt1"/>
                </a:solidFill>
              </a:defRPr>
            </a:lvl9pPr>
          </a:lstStyle>
          <a:p>
            <a:endParaRPr/>
          </a:p>
        </p:txBody>
      </p:sp>
      <p:sp>
        <p:nvSpPr>
          <p:cNvPr id="111" name="Google Shape;111;p2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4"/>
        <p:cNvGrpSpPr/>
        <p:nvPr/>
      </p:nvGrpSpPr>
      <p:grpSpPr>
        <a:xfrm>
          <a:off x="0" y="0"/>
          <a:ext cx="0" cy="0"/>
          <a:chOff x="0" y="0"/>
          <a:chExt cx="0" cy="0"/>
        </a:xfrm>
      </p:grpSpPr>
      <p:sp>
        <p:nvSpPr>
          <p:cNvPr id="115" name="Google Shape;115;p2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25"/>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sz="1800"/>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a:p>
        </p:txBody>
      </p:sp>
      <p:sp>
        <p:nvSpPr>
          <p:cNvPr id="117" name="Google Shape;117;p25"/>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sz="1800"/>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a:p>
        </p:txBody>
      </p:sp>
      <p:sp>
        <p:nvSpPr>
          <p:cNvPr id="118" name="Google Shape;118;p2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2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2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1"/>
        <p:cNvGrpSpPr/>
        <p:nvPr/>
      </p:nvGrpSpPr>
      <p:grpSpPr>
        <a:xfrm>
          <a:off x="0" y="0"/>
          <a:ext cx="0" cy="0"/>
          <a:chOff x="0" y="0"/>
          <a:chExt cx="0" cy="0"/>
        </a:xfrm>
      </p:grpSpPr>
      <p:sp>
        <p:nvSpPr>
          <p:cNvPr id="122" name="Google Shape;122;p2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26"/>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24" name="Google Shape;124;p26"/>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sz="1800"/>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a:p>
        </p:txBody>
      </p:sp>
      <p:sp>
        <p:nvSpPr>
          <p:cNvPr id="125" name="Google Shape;125;p26"/>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26" name="Google Shape;126;p26"/>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sz="1800"/>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a:p>
        </p:txBody>
      </p:sp>
      <p:sp>
        <p:nvSpPr>
          <p:cNvPr id="127" name="Google Shape;127;p2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0"/>
        <p:cNvGrpSpPr/>
        <p:nvPr/>
      </p:nvGrpSpPr>
      <p:grpSpPr>
        <a:xfrm>
          <a:off x="0" y="0"/>
          <a:ext cx="0" cy="0"/>
          <a:chOff x="0" y="0"/>
          <a:chExt cx="0" cy="0"/>
        </a:xfrm>
      </p:grpSpPr>
      <p:sp>
        <p:nvSpPr>
          <p:cNvPr id="131" name="Google Shape;131;p2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2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2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5"/>
        <p:cNvGrpSpPr/>
        <p:nvPr/>
      </p:nvGrpSpPr>
      <p:grpSpPr>
        <a:xfrm>
          <a:off x="0" y="0"/>
          <a:ext cx="0" cy="0"/>
          <a:chOff x="0" y="0"/>
          <a:chExt cx="0" cy="0"/>
        </a:xfrm>
      </p:grpSpPr>
      <p:sp>
        <p:nvSpPr>
          <p:cNvPr id="136" name="Google Shape;136;p28"/>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2400"/>
              <a:buFont typeface="Century Gothic"/>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28"/>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lnSpc>
                <a:spcPct val="100000"/>
              </a:lnSpc>
              <a:spcBef>
                <a:spcPts val="1000"/>
              </a:spcBef>
              <a:spcAft>
                <a:spcPts val="0"/>
              </a:spcAft>
              <a:buSzPts val="1600"/>
              <a:buChar char="►"/>
              <a:defRPr sz="2000"/>
            </a:lvl1pPr>
            <a:lvl2pPr marL="914400" lvl="1" indent="-320040" algn="l">
              <a:lnSpc>
                <a:spcPct val="100000"/>
              </a:lnSpc>
              <a:spcBef>
                <a:spcPts val="1000"/>
              </a:spcBef>
              <a:spcAft>
                <a:spcPts val="0"/>
              </a:spcAft>
              <a:buSzPts val="1440"/>
              <a:buChar char="►"/>
              <a:defRPr sz="1800"/>
            </a:lvl2pPr>
            <a:lvl3pPr marL="1371600" lvl="2" indent="-309880" algn="l">
              <a:lnSpc>
                <a:spcPct val="100000"/>
              </a:lnSpc>
              <a:spcBef>
                <a:spcPts val="1000"/>
              </a:spcBef>
              <a:spcAft>
                <a:spcPts val="0"/>
              </a:spcAft>
              <a:buSzPts val="1280"/>
              <a:buChar char="►"/>
              <a:defRPr sz="1600"/>
            </a:lvl3pPr>
            <a:lvl4pPr marL="1828800" lvl="3" indent="-299719" algn="l">
              <a:lnSpc>
                <a:spcPct val="100000"/>
              </a:lnSpc>
              <a:spcBef>
                <a:spcPts val="1000"/>
              </a:spcBef>
              <a:spcAft>
                <a:spcPts val="0"/>
              </a:spcAft>
              <a:buSzPts val="1120"/>
              <a:buChar char="►"/>
              <a:defRPr sz="1400"/>
            </a:lvl4pPr>
            <a:lvl5pPr marL="2286000" lvl="4" indent="-299720" algn="l">
              <a:lnSpc>
                <a:spcPct val="100000"/>
              </a:lnSpc>
              <a:spcBef>
                <a:spcPts val="1000"/>
              </a:spcBef>
              <a:spcAft>
                <a:spcPts val="0"/>
              </a:spcAft>
              <a:buSzPts val="1120"/>
              <a:buChar char="►"/>
              <a:defRPr sz="1400"/>
            </a:lvl5pPr>
            <a:lvl6pPr marL="2743200" lvl="5" indent="-299720" algn="l">
              <a:lnSpc>
                <a:spcPct val="100000"/>
              </a:lnSpc>
              <a:spcBef>
                <a:spcPts val="1000"/>
              </a:spcBef>
              <a:spcAft>
                <a:spcPts val="0"/>
              </a:spcAft>
              <a:buSzPts val="1120"/>
              <a:buChar char="►"/>
              <a:defRPr sz="1400"/>
            </a:lvl6pPr>
            <a:lvl7pPr marL="3200400" lvl="6" indent="-299720" algn="l">
              <a:lnSpc>
                <a:spcPct val="100000"/>
              </a:lnSpc>
              <a:spcBef>
                <a:spcPts val="1000"/>
              </a:spcBef>
              <a:spcAft>
                <a:spcPts val="0"/>
              </a:spcAft>
              <a:buSzPts val="1120"/>
              <a:buChar char="►"/>
              <a:defRPr sz="1400"/>
            </a:lvl7pPr>
            <a:lvl8pPr marL="3657600" lvl="7" indent="-299720" algn="l">
              <a:lnSpc>
                <a:spcPct val="100000"/>
              </a:lnSpc>
              <a:spcBef>
                <a:spcPts val="1000"/>
              </a:spcBef>
              <a:spcAft>
                <a:spcPts val="0"/>
              </a:spcAft>
              <a:buSzPts val="1120"/>
              <a:buChar char="►"/>
              <a:defRPr sz="1400"/>
            </a:lvl8pPr>
            <a:lvl9pPr marL="4114800" lvl="8" indent="-299720" algn="l">
              <a:lnSpc>
                <a:spcPct val="100000"/>
              </a:lnSpc>
              <a:spcBef>
                <a:spcPts val="1000"/>
              </a:spcBef>
              <a:spcAft>
                <a:spcPts val="0"/>
              </a:spcAft>
              <a:buSzPts val="1120"/>
              <a:buChar char="►"/>
              <a:defRPr sz="1400"/>
            </a:lvl9pPr>
          </a:lstStyle>
          <a:p>
            <a:endParaRPr/>
          </a:p>
        </p:txBody>
      </p:sp>
      <p:sp>
        <p:nvSpPr>
          <p:cNvPr id="138" name="Google Shape;138;p28"/>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39" name="Google Shape;139;p2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2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2"/>
        <p:cNvGrpSpPr/>
        <p:nvPr/>
      </p:nvGrpSpPr>
      <p:grpSpPr>
        <a:xfrm>
          <a:off x="0" y="0"/>
          <a:ext cx="0" cy="0"/>
          <a:chOff x="0" y="0"/>
          <a:chExt cx="0" cy="0"/>
        </a:xfrm>
      </p:grpSpPr>
      <p:sp>
        <p:nvSpPr>
          <p:cNvPr id="143" name="Google Shape;143;p29"/>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2"/>
              </a:buClr>
              <a:buSzPts val="3600"/>
              <a:buFont typeface="Century Gothic"/>
              <a:buNone/>
              <a:defRPr sz="36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29"/>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1568"/>
              </a:srgbClr>
            </a:outerShdw>
          </a:effectLst>
        </p:spPr>
      </p:sp>
      <p:sp>
        <p:nvSpPr>
          <p:cNvPr id="145" name="Google Shape;145;p29"/>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46" name="Google Shape;146;p2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2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49"/>
        <p:cNvGrpSpPr/>
        <p:nvPr/>
      </p:nvGrpSpPr>
      <p:grpSpPr>
        <a:xfrm>
          <a:off x="0" y="0"/>
          <a:ext cx="0" cy="0"/>
          <a:chOff x="0" y="0"/>
          <a:chExt cx="0" cy="0"/>
        </a:xfrm>
      </p:grpSpPr>
      <p:sp>
        <p:nvSpPr>
          <p:cNvPr id="150" name="Google Shape;150;p30"/>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2"/>
              </a:buClr>
              <a:buSzPts val="2400"/>
              <a:buFont typeface="Century Gothic"/>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30"/>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1568"/>
              </a:srgbClr>
            </a:outerShdw>
          </a:effectLst>
        </p:spPr>
      </p:sp>
      <p:sp>
        <p:nvSpPr>
          <p:cNvPr id="152" name="Google Shape;152;p30"/>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960"/>
              <a:buNone/>
              <a:defRPr sz="12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53" name="Google Shape;153;p3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3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56"/>
        <p:cNvGrpSpPr/>
        <p:nvPr/>
      </p:nvGrpSpPr>
      <p:grpSpPr>
        <a:xfrm>
          <a:off x="0" y="0"/>
          <a:ext cx="0" cy="0"/>
          <a:chOff x="0" y="0"/>
          <a:chExt cx="0" cy="0"/>
        </a:xfrm>
      </p:grpSpPr>
      <p:sp>
        <p:nvSpPr>
          <p:cNvPr id="157" name="Google Shape;157;p31"/>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31"/>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440"/>
              <a:buNone/>
              <a:defRPr sz="18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59" name="Google Shape;159;p3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3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3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62"/>
        <p:cNvGrpSpPr/>
        <p:nvPr/>
      </p:nvGrpSpPr>
      <p:grpSpPr>
        <a:xfrm>
          <a:off x="0" y="0"/>
          <a:ext cx="0" cy="0"/>
          <a:chOff x="0" y="0"/>
          <a:chExt cx="0" cy="0"/>
        </a:xfrm>
      </p:grpSpPr>
      <p:sp>
        <p:nvSpPr>
          <p:cNvPr id="163" name="Google Shape;163;p32"/>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32"/>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65" name="Google Shape;165;p32"/>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440"/>
              <a:buNone/>
              <a:defRPr sz="18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66" name="Google Shape;166;p3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3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3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
        <p:nvSpPr>
          <p:cNvPr id="169" name="Google Shape;169;p32"/>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200"/>
              <a:buFont typeface="Arial"/>
              <a:buNone/>
            </a:pPr>
            <a:r>
              <a:rPr lang="en-US" sz="12200" b="0" i="0" u="none" strike="noStrike" cap="none">
                <a:solidFill>
                  <a:srgbClr val="86D1D8"/>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70" name="Google Shape;170;p32"/>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200"/>
              <a:buFont typeface="Arial"/>
              <a:buNone/>
            </a:pPr>
            <a:r>
              <a:rPr lang="en-US" sz="12200" b="0" i="0" u="none" strike="noStrike" cap="none">
                <a:solidFill>
                  <a:srgbClr val="86D1D8"/>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71"/>
        <p:cNvGrpSpPr/>
        <p:nvPr/>
      </p:nvGrpSpPr>
      <p:grpSpPr>
        <a:xfrm>
          <a:off x="0" y="0"/>
          <a:ext cx="0" cy="0"/>
          <a:chOff x="0" y="0"/>
          <a:chExt cx="0" cy="0"/>
        </a:xfrm>
      </p:grpSpPr>
      <p:sp>
        <p:nvSpPr>
          <p:cNvPr id="172" name="Google Shape;172;p33"/>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4000"/>
              <a:buFont typeface="Century Gothic"/>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3"/>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600"/>
              <a:buNone/>
              <a:defRPr sz="2000" cap="none">
                <a:solidFill>
                  <a:srgbClr val="86D1D8"/>
                </a:solidFill>
              </a:defRPr>
            </a:lvl1pPr>
            <a:lvl2pPr marL="914400" lvl="1" indent="-228600" algn="l">
              <a:lnSpc>
                <a:spcPct val="100000"/>
              </a:lnSpc>
              <a:spcBef>
                <a:spcPts val="1000"/>
              </a:spcBef>
              <a:spcAft>
                <a:spcPts val="0"/>
              </a:spcAft>
              <a:buSzPts val="1440"/>
              <a:buNone/>
              <a:defRPr sz="1800">
                <a:solidFill>
                  <a:schemeClr val="lt1"/>
                </a:solidFill>
              </a:defRPr>
            </a:lvl2pPr>
            <a:lvl3pPr marL="1371600" lvl="2" indent="-228600" algn="l">
              <a:lnSpc>
                <a:spcPct val="100000"/>
              </a:lnSpc>
              <a:spcBef>
                <a:spcPts val="1000"/>
              </a:spcBef>
              <a:spcAft>
                <a:spcPts val="0"/>
              </a:spcAft>
              <a:buSzPts val="1280"/>
              <a:buNone/>
              <a:defRPr sz="1600">
                <a:solidFill>
                  <a:schemeClr val="lt1"/>
                </a:solidFill>
              </a:defRPr>
            </a:lvl3pPr>
            <a:lvl4pPr marL="1828800" lvl="3" indent="-228600" algn="l">
              <a:lnSpc>
                <a:spcPct val="100000"/>
              </a:lnSpc>
              <a:spcBef>
                <a:spcPts val="1000"/>
              </a:spcBef>
              <a:spcAft>
                <a:spcPts val="0"/>
              </a:spcAft>
              <a:buSzPts val="1120"/>
              <a:buNone/>
              <a:defRPr sz="1400">
                <a:solidFill>
                  <a:schemeClr val="lt1"/>
                </a:solidFill>
              </a:defRPr>
            </a:lvl4pPr>
            <a:lvl5pPr marL="2286000" lvl="4" indent="-228600" algn="l">
              <a:lnSpc>
                <a:spcPct val="100000"/>
              </a:lnSpc>
              <a:spcBef>
                <a:spcPts val="1000"/>
              </a:spcBef>
              <a:spcAft>
                <a:spcPts val="0"/>
              </a:spcAft>
              <a:buSzPts val="1120"/>
              <a:buNone/>
              <a:defRPr sz="1400">
                <a:solidFill>
                  <a:schemeClr val="lt1"/>
                </a:solidFill>
              </a:defRPr>
            </a:lvl5pPr>
            <a:lvl6pPr marL="2743200" lvl="5" indent="-228600" algn="l">
              <a:lnSpc>
                <a:spcPct val="100000"/>
              </a:lnSpc>
              <a:spcBef>
                <a:spcPts val="1000"/>
              </a:spcBef>
              <a:spcAft>
                <a:spcPts val="0"/>
              </a:spcAft>
              <a:buSzPts val="1120"/>
              <a:buNone/>
              <a:defRPr sz="1400">
                <a:solidFill>
                  <a:schemeClr val="lt1"/>
                </a:solidFill>
              </a:defRPr>
            </a:lvl6pPr>
            <a:lvl7pPr marL="3200400" lvl="6" indent="-228600" algn="l">
              <a:lnSpc>
                <a:spcPct val="100000"/>
              </a:lnSpc>
              <a:spcBef>
                <a:spcPts val="1000"/>
              </a:spcBef>
              <a:spcAft>
                <a:spcPts val="0"/>
              </a:spcAft>
              <a:buSzPts val="1120"/>
              <a:buNone/>
              <a:defRPr sz="1400">
                <a:solidFill>
                  <a:schemeClr val="lt1"/>
                </a:solidFill>
              </a:defRPr>
            </a:lvl7pPr>
            <a:lvl8pPr marL="3657600" lvl="7" indent="-228600" algn="l">
              <a:lnSpc>
                <a:spcPct val="100000"/>
              </a:lnSpc>
              <a:spcBef>
                <a:spcPts val="1000"/>
              </a:spcBef>
              <a:spcAft>
                <a:spcPts val="0"/>
              </a:spcAft>
              <a:buSzPts val="1120"/>
              <a:buNone/>
              <a:defRPr sz="1400">
                <a:solidFill>
                  <a:schemeClr val="lt1"/>
                </a:solidFill>
              </a:defRPr>
            </a:lvl8pPr>
            <a:lvl9pPr marL="4114800" lvl="8" indent="-228600" algn="l">
              <a:lnSpc>
                <a:spcPct val="100000"/>
              </a:lnSpc>
              <a:spcBef>
                <a:spcPts val="1000"/>
              </a:spcBef>
              <a:spcAft>
                <a:spcPts val="0"/>
              </a:spcAft>
              <a:buSzPts val="1120"/>
              <a:buNone/>
              <a:defRPr sz="1400">
                <a:solidFill>
                  <a:schemeClr val="lt1"/>
                </a:solidFill>
              </a:defRPr>
            </a:lvl9pPr>
          </a:lstStyle>
          <a:p>
            <a:endParaRPr/>
          </a:p>
        </p:txBody>
      </p:sp>
      <p:sp>
        <p:nvSpPr>
          <p:cNvPr id="174" name="Google Shape;174;p3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3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3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77"/>
        <p:cNvGrpSpPr/>
        <p:nvPr/>
      </p:nvGrpSpPr>
      <p:grpSpPr>
        <a:xfrm>
          <a:off x="0" y="0"/>
          <a:ext cx="0" cy="0"/>
          <a:chOff x="0" y="0"/>
          <a:chExt cx="0" cy="0"/>
        </a:xfrm>
      </p:grpSpPr>
      <p:sp>
        <p:nvSpPr>
          <p:cNvPr id="178" name="Google Shape;178;p3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200"/>
              <a:buFont typeface="Century Gothic"/>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34"/>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80" name="Google Shape;180;p34"/>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81" name="Google Shape;181;p34"/>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82" name="Google Shape;182;p34"/>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83" name="Google Shape;183;p34"/>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84" name="Google Shape;184;p34"/>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cxnSp>
        <p:nvCxnSpPr>
          <p:cNvPr id="185" name="Google Shape;185;p34"/>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86" name="Google Shape;186;p34"/>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87" name="Google Shape;187;p3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3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3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90"/>
        <p:cNvGrpSpPr/>
        <p:nvPr/>
      </p:nvGrpSpPr>
      <p:grpSpPr>
        <a:xfrm>
          <a:off x="0" y="0"/>
          <a:ext cx="0" cy="0"/>
          <a:chOff x="0" y="0"/>
          <a:chExt cx="0" cy="0"/>
        </a:xfrm>
      </p:grpSpPr>
      <p:sp>
        <p:nvSpPr>
          <p:cNvPr id="191" name="Google Shape;191;p3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4200"/>
              <a:buFont typeface="Century Gothic"/>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35"/>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93" name="Google Shape;193;p35"/>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1568"/>
              </a:srgbClr>
            </a:outerShdw>
          </a:effectLst>
        </p:spPr>
      </p:sp>
      <p:sp>
        <p:nvSpPr>
          <p:cNvPr id="194" name="Google Shape;194;p35"/>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95" name="Google Shape;195;p35"/>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96" name="Google Shape;196;p35"/>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1568"/>
              </a:srgbClr>
            </a:outerShdw>
          </a:effectLst>
        </p:spPr>
      </p:sp>
      <p:sp>
        <p:nvSpPr>
          <p:cNvPr id="197" name="Google Shape;197;p35"/>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sp>
        <p:nvSpPr>
          <p:cNvPr id="198" name="Google Shape;198;p35"/>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86D1D8"/>
                </a:solidFill>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a:p>
        </p:txBody>
      </p:sp>
      <p:sp>
        <p:nvSpPr>
          <p:cNvPr id="199" name="Google Shape;199;p35"/>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1568"/>
              </a:srgbClr>
            </a:outerShdw>
          </a:effectLst>
        </p:spPr>
      </p:sp>
      <p:sp>
        <p:nvSpPr>
          <p:cNvPr id="200" name="Google Shape;200;p35"/>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a:p>
        </p:txBody>
      </p:sp>
      <p:cxnSp>
        <p:nvCxnSpPr>
          <p:cNvPr id="201" name="Google Shape;201;p35"/>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202" name="Google Shape;202;p35"/>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203" name="Google Shape;203;p3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3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3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06"/>
        <p:cNvGrpSpPr/>
        <p:nvPr/>
      </p:nvGrpSpPr>
      <p:grpSpPr>
        <a:xfrm>
          <a:off x="0" y="0"/>
          <a:ext cx="0" cy="0"/>
          <a:chOff x="0" y="0"/>
          <a:chExt cx="0" cy="0"/>
        </a:xfrm>
      </p:grpSpPr>
      <p:sp>
        <p:nvSpPr>
          <p:cNvPr id="207" name="Google Shape;207;p3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36"/>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209" name="Google Shape;209;p3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3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p3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2"/>
        <p:cNvGrpSpPr/>
        <p:nvPr/>
      </p:nvGrpSpPr>
      <p:grpSpPr>
        <a:xfrm>
          <a:off x="0" y="0"/>
          <a:ext cx="0" cy="0"/>
          <a:chOff x="0" y="0"/>
          <a:chExt cx="0" cy="0"/>
        </a:xfrm>
      </p:grpSpPr>
      <p:sp>
        <p:nvSpPr>
          <p:cNvPr id="213" name="Google Shape;213;p37"/>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p37"/>
          <p:cNvSpPr txBox="1">
            <a:spLocks noGrp="1"/>
          </p:cNvSpPr>
          <p:nvPr>
            <p:ph type="body" idx="1"/>
          </p:nvPr>
        </p:nvSpPr>
        <p:spPr>
          <a:xfrm rot="5400000">
            <a:off x="1679575"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215" name="Google Shape;215;p3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6" name="Google Shape;216;p3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3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0"/>
          <p:cNvSpPr>
            <a:spLocks noGrp="1"/>
          </p:cNvSpPr>
          <p:nvPr>
            <p:ph type="pic" idx="2"/>
          </p:nvPr>
        </p:nvSpPr>
        <p:spPr>
          <a:xfrm>
            <a:off x="5183188" y="987425"/>
            <a:ext cx="6172200" cy="4873625"/>
          </a:xfrm>
          <a:prstGeom prst="rect">
            <a:avLst/>
          </a:prstGeom>
          <a:noFill/>
          <a:ln>
            <a:noFill/>
          </a:ln>
        </p:spPr>
      </p:sp>
      <p:sp>
        <p:nvSpPr>
          <p:cNvPr id="64" name="Google Shape;64;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3.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5.png"/><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80"/>
        <p:cNvGrpSpPr/>
        <p:nvPr/>
      </p:nvGrpSpPr>
      <p:grpSpPr>
        <a:xfrm>
          <a:off x="0" y="0"/>
          <a:ext cx="0" cy="0"/>
          <a:chOff x="0" y="0"/>
          <a:chExt cx="0" cy="0"/>
        </a:xfrm>
      </p:grpSpPr>
      <p:pic>
        <p:nvPicPr>
          <p:cNvPr id="81" name="Google Shape;81;p10"/>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82" name="Google Shape;82;p10"/>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83" name="Google Shape;83;p10"/>
          <p:cNvSpPr/>
          <p:nvPr/>
        </p:nvSpPr>
        <p:spPr>
          <a:xfrm>
            <a:off x="8609012" y="1676400"/>
            <a:ext cx="2819400" cy="2819400"/>
          </a:xfrm>
          <a:prstGeom prst="ellipse">
            <a:avLst/>
          </a:prstGeom>
          <a:gradFill>
            <a:gsLst>
              <a:gs pos="0">
                <a:srgbClr val="4CB9C3">
                  <a:alpha val="5490"/>
                </a:srgbClr>
              </a:gs>
              <a:gs pos="36000">
                <a:srgbClr val="4CB9C3">
                  <a:alpha val="4705"/>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 name="Google Shape;84;p10"/>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85" name="Google Shape;85;p10"/>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86" name="Google Shape;86;p1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352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endParaRPr/>
          </a:p>
        </p:txBody>
      </p:sp>
      <p:sp>
        <p:nvSpPr>
          <p:cNvPr id="88" name="Google Shape;88;p10"/>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100000"/>
              </a:lnSpc>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lnSpc>
                <a:spcPct val="100000"/>
              </a:lnSpc>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lnSpc>
                <a:spcPct val="100000"/>
              </a:lnSpc>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lnSpc>
                <a:spcPct val="100000"/>
              </a:lnSpc>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89" name="Google Shape;89;p1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90" name="Google Shape;90;p1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91" name="Google Shape;91;p1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9.jp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1"/>
        <p:cNvGrpSpPr/>
        <p:nvPr/>
      </p:nvGrpSpPr>
      <p:grpSpPr>
        <a:xfrm>
          <a:off x="0" y="0"/>
          <a:ext cx="0" cy="0"/>
          <a:chOff x="0" y="0"/>
          <a:chExt cx="0" cy="0"/>
        </a:xfrm>
      </p:grpSpPr>
      <p:pic>
        <p:nvPicPr>
          <p:cNvPr id="222" name="Google Shape;222;p1"/>
          <p:cNvPicPr preferRelativeResize="0"/>
          <p:nvPr/>
        </p:nvPicPr>
        <p:blipFill rotWithShape="1">
          <a:blip r:embed="rId3">
            <a:alphaModFix/>
          </a:blip>
          <a:srcRect/>
          <a:stretch/>
        </p:blipFill>
        <p:spPr>
          <a:xfrm>
            <a:off x="0" y="0"/>
            <a:ext cx="12192000" cy="6858000"/>
          </a:xfrm>
          <a:prstGeom prst="roundRect">
            <a:avLst>
              <a:gd name="adj" fmla="val 8594"/>
            </a:avLst>
          </a:prstGeom>
          <a:solidFill>
            <a:srgbClr val="ECECEC"/>
          </a:solidFill>
          <a:ln w="9525" cap="flat" cmpd="sng">
            <a:solidFill>
              <a:srgbClr val="FFD966"/>
            </a:solidFill>
            <a:prstDash val="solid"/>
            <a:round/>
            <a:headEnd type="none" w="sm" len="sm"/>
            <a:tailEnd type="none" w="sm" len="sm"/>
          </a:ln>
          <a:effectLst>
            <a:reflection stA="38000" endPos="28000" dist="5000" dir="5400000" sy="-100000" algn="bl" rotWithShape="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0"/>
          <p:cNvSpPr txBox="1"/>
          <p:nvPr/>
        </p:nvSpPr>
        <p:spPr>
          <a:xfrm>
            <a:off x="0" y="378932"/>
            <a:ext cx="3376246" cy="584735"/>
          </a:xfrm>
          <a:prstGeom prst="rect">
            <a:avLst/>
          </a:prstGeom>
          <a:gradFill>
            <a:gsLst>
              <a:gs pos="0">
                <a:srgbClr val="DBD4EB"/>
              </a:gs>
              <a:gs pos="100000">
                <a:srgbClr val="9180BB"/>
              </a:gs>
            </a:gsLst>
            <a:path path="circle">
              <a:fillToRect l="50000" t="50000" r="50000" b="50000"/>
            </a:path>
            <a:tileRect/>
          </a:gra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entury Gothic"/>
                <a:ea typeface="Century Gothic"/>
                <a:cs typeface="Century Gothic"/>
                <a:sym typeface="Century Gothic"/>
              </a:rPr>
              <a:t>Schema Design</a:t>
            </a:r>
            <a:endParaRPr sz="1400" b="0" i="0" u="none" strike="noStrike" cap="none">
              <a:solidFill>
                <a:schemeClr val="dk1"/>
              </a:solidFill>
              <a:latin typeface="Arial"/>
              <a:ea typeface="Arial"/>
              <a:cs typeface="Arial"/>
              <a:sym typeface="Arial"/>
            </a:endParaRPr>
          </a:p>
        </p:txBody>
      </p:sp>
      <p:sp>
        <p:nvSpPr>
          <p:cNvPr id="304" name="Google Shape;304;p40"/>
          <p:cNvSpPr txBox="1"/>
          <p:nvPr/>
        </p:nvSpPr>
        <p:spPr>
          <a:xfrm>
            <a:off x="10515600" y="190500"/>
            <a:ext cx="5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1400" b="0" i="0" u="none" strike="noStrike" cap="none">
              <a:solidFill>
                <a:srgbClr val="000000"/>
              </a:solidFill>
              <a:latin typeface="Arial"/>
              <a:ea typeface="Arial"/>
              <a:cs typeface="Arial"/>
              <a:sym typeface="Arial"/>
            </a:endParaRPr>
          </a:p>
        </p:txBody>
      </p:sp>
      <p:pic>
        <p:nvPicPr>
          <p:cNvPr id="305" name="Google Shape;305;p40"/>
          <p:cNvPicPr preferRelativeResize="0"/>
          <p:nvPr/>
        </p:nvPicPr>
        <p:blipFill rotWithShape="1">
          <a:blip r:embed="rId3">
            <a:alphaModFix/>
          </a:blip>
          <a:srcRect/>
          <a:stretch/>
        </p:blipFill>
        <p:spPr>
          <a:xfrm>
            <a:off x="0" y="1429563"/>
            <a:ext cx="12183765" cy="5296552"/>
          </a:xfrm>
          <a:prstGeom prst="rect">
            <a:avLst/>
          </a:prstGeom>
          <a:noFill/>
          <a:ln>
            <a:noFill/>
          </a:ln>
        </p:spPr>
      </p:pic>
      <p:sp>
        <p:nvSpPr>
          <p:cNvPr id="306" name="Google Shape;306;p40"/>
          <p:cNvSpPr txBox="1"/>
          <p:nvPr/>
        </p:nvSpPr>
        <p:spPr>
          <a:xfrm>
            <a:off x="10515600" y="394250"/>
            <a:ext cx="1551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i="1">
                <a:solidFill>
                  <a:schemeClr val="dk1"/>
                </a:solidFill>
                <a:latin typeface="Century Gothic"/>
                <a:ea typeface="Century Gothic"/>
                <a:cs typeface="Century Gothic"/>
                <a:sym typeface="Century Gothic"/>
              </a:rPr>
              <a:t>10</a:t>
            </a:r>
            <a:endParaRPr sz="2800" b="1" i="1">
              <a:solidFill>
                <a:schemeClr val="dk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
          <p:cNvSpPr txBox="1"/>
          <p:nvPr/>
        </p:nvSpPr>
        <p:spPr>
          <a:xfrm>
            <a:off x="173601" y="83091"/>
            <a:ext cx="4920300" cy="769500"/>
          </a:xfrm>
          <a:prstGeom prst="rect">
            <a:avLst/>
          </a:prstGeom>
          <a:gradFill>
            <a:gsLst>
              <a:gs pos="0">
                <a:srgbClr val="DBD4EB"/>
              </a:gs>
              <a:gs pos="100000">
                <a:srgbClr val="9180BB"/>
              </a:gs>
            </a:gsLst>
            <a:path path="circle">
              <a:fillToRect l="50000" t="50000" r="50000" b="50000"/>
            </a:path>
            <a:tileRect/>
          </a:gra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1"/>
                </a:solidFill>
                <a:latin typeface="Century Gothic"/>
                <a:ea typeface="Century Gothic"/>
                <a:cs typeface="Century Gothic"/>
                <a:sym typeface="Century Gothic"/>
              </a:rPr>
              <a:t>Work Distribution</a:t>
            </a:r>
            <a:endParaRPr sz="1400" b="0" i="0" u="none" strike="noStrike" cap="none">
              <a:solidFill>
                <a:srgbClr val="000000"/>
              </a:solidFill>
              <a:latin typeface="Arial"/>
              <a:ea typeface="Arial"/>
              <a:cs typeface="Arial"/>
              <a:sym typeface="Arial"/>
            </a:endParaRPr>
          </a:p>
        </p:txBody>
      </p:sp>
      <p:sp>
        <p:nvSpPr>
          <p:cNvPr id="312" name="Google Shape;312;p5"/>
          <p:cNvSpPr txBox="1"/>
          <p:nvPr/>
        </p:nvSpPr>
        <p:spPr>
          <a:xfrm>
            <a:off x="66675" y="918120"/>
            <a:ext cx="379095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1" u="sng" strike="noStrike" cap="none">
                <a:solidFill>
                  <a:srgbClr val="F38D8B"/>
                </a:solidFill>
                <a:latin typeface="Century Gothic"/>
                <a:ea typeface="Century Gothic"/>
                <a:cs typeface="Century Gothic"/>
                <a:sym typeface="Century Gothic"/>
              </a:rPr>
              <a:t>Initial Stage</a:t>
            </a:r>
            <a:endParaRPr sz="1400" b="0" i="0" u="none" strike="noStrike" cap="none">
              <a:solidFill>
                <a:srgbClr val="000000"/>
              </a:solidFill>
              <a:latin typeface="Arial"/>
              <a:ea typeface="Arial"/>
              <a:cs typeface="Arial"/>
              <a:sym typeface="Arial"/>
            </a:endParaRPr>
          </a:p>
        </p:txBody>
      </p:sp>
      <p:sp>
        <p:nvSpPr>
          <p:cNvPr id="313" name="Google Shape;313;p5"/>
          <p:cNvSpPr txBox="1"/>
          <p:nvPr/>
        </p:nvSpPr>
        <p:spPr>
          <a:xfrm>
            <a:off x="152400" y="1572399"/>
            <a:ext cx="4029075" cy="120032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entury Gothic"/>
                <a:ea typeface="Century Gothic"/>
                <a:cs typeface="Century Gothic"/>
                <a:sym typeface="Century Gothic"/>
              </a:rPr>
              <a:t>Design relational schema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entury Gothic"/>
                <a:ea typeface="Century Gothic"/>
                <a:cs typeface="Century Gothic"/>
                <a:sym typeface="Century Gothic"/>
              </a:rPr>
              <a:t>Create database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entury Gothic"/>
                <a:ea typeface="Century Gothic"/>
                <a:cs typeface="Century Gothic"/>
                <a:sym typeface="Century Gothic"/>
              </a:rPr>
              <a:t>Insert demo data</a:t>
            </a:r>
            <a:endParaRPr sz="1400" b="0" i="0" u="none" strike="noStrike" cap="none">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314" name="Google Shape;314;p5"/>
          <p:cNvSpPr txBox="1"/>
          <p:nvPr/>
        </p:nvSpPr>
        <p:spPr>
          <a:xfrm>
            <a:off x="10534650" y="361950"/>
            <a:ext cx="504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5"/>
          <p:cNvSpPr txBox="1"/>
          <p:nvPr/>
        </p:nvSpPr>
        <p:spPr>
          <a:xfrm>
            <a:off x="66675" y="2672954"/>
            <a:ext cx="306705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1" u="sng" strike="noStrike" cap="none">
                <a:solidFill>
                  <a:srgbClr val="F38D8B"/>
                </a:solidFill>
                <a:latin typeface="Century Gothic"/>
                <a:ea typeface="Century Gothic"/>
                <a:cs typeface="Century Gothic"/>
                <a:sym typeface="Century Gothic"/>
              </a:rPr>
              <a:t>Intermediate Stage</a:t>
            </a:r>
            <a:endParaRPr sz="1400" b="0" i="0" u="none" strike="noStrike" cap="none">
              <a:solidFill>
                <a:srgbClr val="000000"/>
              </a:solidFill>
              <a:latin typeface="Arial"/>
              <a:ea typeface="Arial"/>
              <a:cs typeface="Arial"/>
              <a:sym typeface="Arial"/>
            </a:endParaRPr>
          </a:p>
        </p:txBody>
      </p:sp>
      <p:sp>
        <p:nvSpPr>
          <p:cNvPr id="316" name="Google Shape;316;p5"/>
          <p:cNvSpPr txBox="1"/>
          <p:nvPr/>
        </p:nvSpPr>
        <p:spPr>
          <a:xfrm>
            <a:off x="219075" y="3280706"/>
            <a:ext cx="3333750" cy="120032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entury Gothic"/>
                <a:ea typeface="Century Gothic"/>
                <a:cs typeface="Century Gothic"/>
                <a:sym typeface="Century Gothic"/>
              </a:rPr>
              <a:t>MYSQL</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entury Gothic"/>
                <a:ea typeface="Century Gothic"/>
                <a:cs typeface="Century Gothic"/>
                <a:sym typeface="Century Gothic"/>
              </a:rPr>
              <a:t>Complete frontend</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entury Gothic"/>
                <a:ea typeface="Century Gothic"/>
                <a:cs typeface="Century Gothic"/>
                <a:sym typeface="Century Gothic"/>
              </a:rPr>
              <a:t>Project connected with database by PHP</a:t>
            </a:r>
            <a:endParaRPr sz="1400" b="0" i="0" u="none" strike="noStrike" cap="none">
              <a:solidFill>
                <a:srgbClr val="000000"/>
              </a:solidFill>
              <a:latin typeface="Arial"/>
              <a:ea typeface="Arial"/>
              <a:cs typeface="Arial"/>
              <a:sym typeface="Arial"/>
            </a:endParaRPr>
          </a:p>
        </p:txBody>
      </p:sp>
      <p:sp>
        <p:nvSpPr>
          <p:cNvPr id="317" name="Google Shape;317;p5"/>
          <p:cNvSpPr txBox="1"/>
          <p:nvPr/>
        </p:nvSpPr>
        <p:spPr>
          <a:xfrm>
            <a:off x="66675" y="4366233"/>
            <a:ext cx="290512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1" u="sng" strike="noStrike" cap="none">
                <a:solidFill>
                  <a:srgbClr val="F38D8B"/>
                </a:solidFill>
                <a:latin typeface="Century Gothic"/>
                <a:ea typeface="Century Gothic"/>
                <a:cs typeface="Century Gothic"/>
                <a:sym typeface="Century Gothic"/>
              </a:rPr>
              <a:t>Final Stage</a:t>
            </a:r>
            <a:endParaRPr sz="1400" b="0" i="0" u="none" strike="noStrike" cap="none">
              <a:solidFill>
                <a:srgbClr val="000000"/>
              </a:solidFill>
              <a:latin typeface="Arial"/>
              <a:ea typeface="Arial"/>
              <a:cs typeface="Arial"/>
              <a:sym typeface="Arial"/>
            </a:endParaRPr>
          </a:p>
        </p:txBody>
      </p:sp>
      <p:sp>
        <p:nvSpPr>
          <p:cNvPr id="318" name="Google Shape;318;p5"/>
          <p:cNvSpPr txBox="1"/>
          <p:nvPr/>
        </p:nvSpPr>
        <p:spPr>
          <a:xfrm>
            <a:off x="190499" y="4989013"/>
            <a:ext cx="3552825" cy="120032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entury Gothic"/>
                <a:ea typeface="Century Gothic"/>
                <a:cs typeface="Century Gothic"/>
                <a:sym typeface="Century Gothic"/>
              </a:rPr>
              <a:t>Insert data from website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entury Gothic"/>
                <a:ea typeface="Century Gothic"/>
                <a:cs typeface="Century Gothic"/>
                <a:sym typeface="Century Gothic"/>
              </a:rPr>
              <a:t>Check and debug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800"/>
              <a:buFont typeface="Arial"/>
              <a:buChar char="•"/>
            </a:pPr>
            <a:r>
              <a:rPr lang="en-US" sz="1800" b="0" i="0" u="none" strike="noStrike" cap="none">
                <a:solidFill>
                  <a:schemeClr val="lt1"/>
                </a:solidFill>
                <a:latin typeface="Century Gothic"/>
                <a:ea typeface="Century Gothic"/>
                <a:cs typeface="Century Gothic"/>
                <a:sym typeface="Century Gothic"/>
              </a:rPr>
              <a:t>Project complete without any bug</a:t>
            </a:r>
            <a:endParaRPr sz="1400" b="0" i="0" u="none" strike="noStrike" cap="none">
              <a:solidFill>
                <a:srgbClr val="000000"/>
              </a:solidFill>
              <a:latin typeface="Arial"/>
              <a:ea typeface="Arial"/>
              <a:cs typeface="Arial"/>
              <a:sym typeface="Arial"/>
            </a:endParaRPr>
          </a:p>
        </p:txBody>
      </p:sp>
      <p:cxnSp>
        <p:nvCxnSpPr>
          <p:cNvPr id="319" name="Google Shape;319;p5"/>
          <p:cNvCxnSpPr/>
          <p:nvPr/>
        </p:nvCxnSpPr>
        <p:spPr>
          <a:xfrm>
            <a:off x="5054702" y="1441340"/>
            <a:ext cx="0" cy="1454260"/>
          </a:xfrm>
          <a:prstGeom prst="straightConnector1">
            <a:avLst/>
          </a:prstGeom>
          <a:noFill/>
          <a:ln w="38100" cap="flat" cmpd="sng">
            <a:solidFill>
              <a:srgbClr val="DD7E6B"/>
            </a:solidFill>
            <a:prstDash val="solid"/>
            <a:round/>
            <a:headEnd type="none" w="sm" len="sm"/>
            <a:tailEnd type="none" w="sm" len="sm"/>
          </a:ln>
        </p:spPr>
      </p:cxnSp>
      <p:cxnSp>
        <p:nvCxnSpPr>
          <p:cNvPr id="320" name="Google Shape;320;p5"/>
          <p:cNvCxnSpPr/>
          <p:nvPr/>
        </p:nvCxnSpPr>
        <p:spPr>
          <a:xfrm>
            <a:off x="5055317" y="3248170"/>
            <a:ext cx="0" cy="1454260"/>
          </a:xfrm>
          <a:prstGeom prst="straightConnector1">
            <a:avLst/>
          </a:prstGeom>
          <a:noFill/>
          <a:ln w="38100" cap="flat" cmpd="sng">
            <a:solidFill>
              <a:srgbClr val="DD7E6B"/>
            </a:solidFill>
            <a:prstDash val="solid"/>
            <a:round/>
            <a:headEnd type="none" w="sm" len="sm"/>
            <a:tailEnd type="none" w="sm" len="sm"/>
          </a:ln>
        </p:spPr>
      </p:cxnSp>
      <p:cxnSp>
        <p:nvCxnSpPr>
          <p:cNvPr id="321" name="Google Shape;321;p5"/>
          <p:cNvCxnSpPr/>
          <p:nvPr/>
        </p:nvCxnSpPr>
        <p:spPr>
          <a:xfrm>
            <a:off x="5054702" y="4989013"/>
            <a:ext cx="0" cy="1454260"/>
          </a:xfrm>
          <a:prstGeom prst="straightConnector1">
            <a:avLst/>
          </a:prstGeom>
          <a:noFill/>
          <a:ln w="38100" cap="flat" cmpd="sng">
            <a:solidFill>
              <a:srgbClr val="DD7E6B"/>
            </a:solidFill>
            <a:prstDash val="solid"/>
            <a:round/>
            <a:headEnd type="none" w="sm" len="sm"/>
            <a:tailEnd type="none" w="sm" len="sm"/>
          </a:ln>
        </p:spPr>
      </p:cxnSp>
      <p:sp>
        <p:nvSpPr>
          <p:cNvPr id="322" name="Google Shape;322;p5"/>
          <p:cNvSpPr txBox="1"/>
          <p:nvPr/>
        </p:nvSpPr>
        <p:spPr>
          <a:xfrm>
            <a:off x="5378552" y="1876082"/>
            <a:ext cx="313372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Century Gothic"/>
                <a:ea typeface="Century Gothic"/>
                <a:cs typeface="Century Gothic"/>
                <a:sym typeface="Century Gothic"/>
              </a:rPr>
              <a:t>Week 01</a:t>
            </a:r>
            <a:endParaRPr sz="1400" b="0" i="0" u="none" strike="noStrike" cap="none">
              <a:solidFill>
                <a:srgbClr val="000000"/>
              </a:solidFill>
              <a:latin typeface="Arial"/>
              <a:ea typeface="Arial"/>
              <a:cs typeface="Arial"/>
              <a:sym typeface="Arial"/>
            </a:endParaRPr>
          </a:p>
        </p:txBody>
      </p:sp>
      <p:sp>
        <p:nvSpPr>
          <p:cNvPr id="323" name="Google Shape;323;p5"/>
          <p:cNvSpPr txBox="1"/>
          <p:nvPr/>
        </p:nvSpPr>
        <p:spPr>
          <a:xfrm>
            <a:off x="5378552" y="3588482"/>
            <a:ext cx="614362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Century Gothic"/>
                <a:ea typeface="Century Gothic"/>
                <a:cs typeface="Century Gothic"/>
                <a:sym typeface="Century Gothic"/>
              </a:rPr>
              <a:t>Week 02</a:t>
            </a:r>
            <a:endParaRPr sz="3200" b="1" i="0" u="none" strike="noStrike" cap="none">
              <a:solidFill>
                <a:schemeClr val="lt1"/>
              </a:solidFill>
              <a:latin typeface="Century Gothic"/>
              <a:ea typeface="Century Gothic"/>
              <a:cs typeface="Century Gothic"/>
              <a:sym typeface="Century Gothic"/>
            </a:endParaRPr>
          </a:p>
        </p:txBody>
      </p:sp>
      <p:sp>
        <p:nvSpPr>
          <p:cNvPr id="324" name="Google Shape;324;p5"/>
          <p:cNvSpPr txBox="1"/>
          <p:nvPr/>
        </p:nvSpPr>
        <p:spPr>
          <a:xfrm>
            <a:off x="5378552" y="5300882"/>
            <a:ext cx="675798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lt1"/>
                </a:solidFill>
                <a:latin typeface="Century Gothic"/>
                <a:ea typeface="Century Gothic"/>
                <a:cs typeface="Century Gothic"/>
                <a:sym typeface="Century Gothic"/>
              </a:rPr>
              <a:t>Week 03</a:t>
            </a:r>
            <a:endParaRPr sz="1400" b="0" i="0" u="none" strike="noStrike" cap="none">
              <a:solidFill>
                <a:srgbClr val="000000"/>
              </a:solidFill>
              <a:latin typeface="Arial"/>
              <a:ea typeface="Arial"/>
              <a:cs typeface="Arial"/>
              <a:sym typeface="Arial"/>
            </a:endParaRPr>
          </a:p>
        </p:txBody>
      </p:sp>
      <p:sp>
        <p:nvSpPr>
          <p:cNvPr id="325" name="Google Shape;325;p5"/>
          <p:cNvSpPr/>
          <p:nvPr/>
        </p:nvSpPr>
        <p:spPr>
          <a:xfrm>
            <a:off x="7384026" y="2052323"/>
            <a:ext cx="452284" cy="292388"/>
          </a:xfrm>
          <a:prstGeom prst="rightArrow">
            <a:avLst>
              <a:gd name="adj1" fmla="val 50000"/>
              <a:gd name="adj2" fmla="val 50000"/>
            </a:avLst>
          </a:prstGeom>
          <a:solidFill>
            <a:srgbClr val="DD7E6B"/>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326" name="Google Shape;326;p5"/>
          <p:cNvSpPr/>
          <p:nvPr/>
        </p:nvSpPr>
        <p:spPr>
          <a:xfrm>
            <a:off x="7384026" y="3727023"/>
            <a:ext cx="452284" cy="292388"/>
          </a:xfrm>
          <a:prstGeom prst="rightArrow">
            <a:avLst>
              <a:gd name="adj1" fmla="val 50000"/>
              <a:gd name="adj2" fmla="val 50000"/>
            </a:avLst>
          </a:prstGeom>
          <a:solidFill>
            <a:srgbClr val="DD7E6B"/>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327" name="Google Shape;327;p5"/>
          <p:cNvSpPr/>
          <p:nvPr/>
        </p:nvSpPr>
        <p:spPr>
          <a:xfrm>
            <a:off x="7384026" y="5461213"/>
            <a:ext cx="452284" cy="292388"/>
          </a:xfrm>
          <a:prstGeom prst="rightArrow">
            <a:avLst>
              <a:gd name="adj1" fmla="val 50000"/>
              <a:gd name="adj2" fmla="val 50000"/>
            </a:avLst>
          </a:prstGeom>
          <a:solidFill>
            <a:srgbClr val="DD7E6B"/>
          </a:solid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328" name="Google Shape;328;p5"/>
          <p:cNvSpPr txBox="1"/>
          <p:nvPr/>
        </p:nvSpPr>
        <p:spPr>
          <a:xfrm>
            <a:off x="8276149" y="2036771"/>
            <a:ext cx="2524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400" b="1" i="1" u="none" strike="noStrike" cap="none">
                <a:solidFill>
                  <a:schemeClr val="lt1"/>
                </a:solidFill>
                <a:latin typeface="Century Gothic"/>
                <a:ea typeface="Century Gothic"/>
                <a:cs typeface="Century Gothic"/>
                <a:sym typeface="Century Gothic"/>
              </a:rPr>
              <a:t>Sadman,Dhrubo,Maliha</a:t>
            </a:r>
            <a:endParaRPr sz="1400" b="1" i="1" u="none" strike="noStrike" cap="none">
              <a:solidFill>
                <a:schemeClr val="lt1"/>
              </a:solidFill>
              <a:latin typeface="Century Gothic"/>
              <a:ea typeface="Century Gothic"/>
              <a:cs typeface="Century Gothic"/>
              <a:sym typeface="Century Gothic"/>
            </a:endParaRPr>
          </a:p>
        </p:txBody>
      </p:sp>
      <p:sp>
        <p:nvSpPr>
          <p:cNvPr id="329" name="Google Shape;329;p5"/>
          <p:cNvSpPr txBox="1"/>
          <p:nvPr/>
        </p:nvSpPr>
        <p:spPr>
          <a:xfrm>
            <a:off x="8276145" y="3682806"/>
            <a:ext cx="27189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400" b="1" i="1" u="none" strike="noStrike" cap="none">
                <a:solidFill>
                  <a:schemeClr val="lt1"/>
                </a:solidFill>
                <a:latin typeface="Century Gothic"/>
                <a:ea typeface="Century Gothic"/>
                <a:cs typeface="Century Gothic"/>
                <a:sym typeface="Century Gothic"/>
              </a:rPr>
              <a:t>Sadman,Dhrubo,Maliha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330" name="Google Shape;330;p5"/>
          <p:cNvSpPr txBox="1"/>
          <p:nvPr/>
        </p:nvSpPr>
        <p:spPr>
          <a:xfrm>
            <a:off x="8271695" y="5444083"/>
            <a:ext cx="2959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400" b="1" i="1" u="none" strike="noStrike" cap="none">
                <a:solidFill>
                  <a:schemeClr val="lt1"/>
                </a:solidFill>
                <a:latin typeface="Century Gothic"/>
                <a:ea typeface="Century Gothic"/>
                <a:cs typeface="Century Gothic"/>
                <a:sym typeface="Century Gothic"/>
              </a:rPr>
              <a:t>Sadman,Dhrubo,Maliha</a:t>
            </a:r>
            <a:endParaRPr sz="1400" b="0" i="0" u="none" strike="noStrike" cap="none">
              <a:solidFill>
                <a:srgbClr val="000000"/>
              </a:solidFill>
              <a:latin typeface="Arial"/>
              <a:ea typeface="Arial"/>
              <a:cs typeface="Arial"/>
              <a:sym typeface="Arial"/>
            </a:endParaRPr>
          </a:p>
        </p:txBody>
      </p:sp>
      <p:sp>
        <p:nvSpPr>
          <p:cNvPr id="331" name="Google Shape;331;p5"/>
          <p:cNvSpPr txBox="1"/>
          <p:nvPr/>
        </p:nvSpPr>
        <p:spPr>
          <a:xfrm>
            <a:off x="10443200" y="361950"/>
            <a:ext cx="1490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i="1">
              <a:solidFill>
                <a:schemeClr val="dk1"/>
              </a:solidFill>
              <a:latin typeface="Century Gothic"/>
              <a:ea typeface="Century Gothic"/>
              <a:cs typeface="Century Gothic"/>
              <a:sym typeface="Century Gothic"/>
            </a:endParaRPr>
          </a:p>
        </p:txBody>
      </p:sp>
      <p:sp>
        <p:nvSpPr>
          <p:cNvPr id="332" name="Google Shape;332;p5"/>
          <p:cNvSpPr txBox="1"/>
          <p:nvPr/>
        </p:nvSpPr>
        <p:spPr>
          <a:xfrm>
            <a:off x="10534650" y="361950"/>
            <a:ext cx="1460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i="1">
                <a:solidFill>
                  <a:schemeClr val="dk1"/>
                </a:solidFill>
                <a:latin typeface="Century Gothic"/>
                <a:ea typeface="Century Gothic"/>
                <a:cs typeface="Century Gothic"/>
                <a:sym typeface="Century Gothic"/>
              </a:rPr>
              <a:t>11</a:t>
            </a:r>
            <a:endParaRPr sz="2700" b="1" i="1">
              <a:solidFill>
                <a:schemeClr val="dk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1"/>
          <p:cNvSpPr txBox="1"/>
          <p:nvPr/>
        </p:nvSpPr>
        <p:spPr>
          <a:xfrm>
            <a:off x="190498" y="545807"/>
            <a:ext cx="5988294" cy="769401"/>
          </a:xfrm>
          <a:prstGeom prst="rect">
            <a:avLst/>
          </a:prstGeom>
          <a:gradFill>
            <a:gsLst>
              <a:gs pos="0">
                <a:srgbClr val="DBD4EB"/>
              </a:gs>
              <a:gs pos="100000">
                <a:srgbClr val="9180BB"/>
              </a:gs>
            </a:gsLst>
            <a:path path="circle">
              <a:fillToRect l="50000" t="50000" r="50000" b="50000"/>
            </a:path>
            <a:tileRect/>
          </a:gra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1"/>
                </a:solidFill>
                <a:latin typeface="Century Gothic"/>
                <a:ea typeface="Century Gothic"/>
                <a:cs typeface="Century Gothic"/>
                <a:sym typeface="Century Gothic"/>
              </a:rPr>
              <a:t>Language &amp; Platform</a:t>
            </a:r>
            <a:endParaRPr sz="1400" b="0" i="0" u="none" strike="noStrike" cap="none">
              <a:solidFill>
                <a:srgbClr val="000000"/>
              </a:solidFill>
              <a:latin typeface="Arial"/>
              <a:ea typeface="Arial"/>
              <a:cs typeface="Arial"/>
              <a:sym typeface="Arial"/>
            </a:endParaRPr>
          </a:p>
        </p:txBody>
      </p:sp>
      <p:sp>
        <p:nvSpPr>
          <p:cNvPr id="338" name="Google Shape;338;p41"/>
          <p:cNvSpPr txBox="1"/>
          <p:nvPr/>
        </p:nvSpPr>
        <p:spPr>
          <a:xfrm>
            <a:off x="10534650" y="361950"/>
            <a:ext cx="504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41"/>
          <p:cNvSpPr txBox="1"/>
          <p:nvPr/>
        </p:nvSpPr>
        <p:spPr>
          <a:xfrm>
            <a:off x="190498" y="1960667"/>
            <a:ext cx="11010901" cy="83095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1800"/>
              <a:buFont typeface="Arial"/>
              <a:buChar char="•"/>
            </a:pPr>
            <a:r>
              <a:rPr lang="en-US" sz="2400" b="0" i="0" u="none" strike="noStrike" cap="none" dirty="0">
                <a:solidFill>
                  <a:schemeClr val="lt1"/>
                </a:solidFill>
                <a:latin typeface="Arial"/>
                <a:ea typeface="Arial"/>
                <a:cs typeface="Arial"/>
                <a:sym typeface="Arial"/>
              </a:rPr>
              <a:t>The database management system for the </a:t>
            </a:r>
            <a:r>
              <a:rPr lang="en-US" sz="2400" b="0" i="0" u="none" strike="noStrike" cap="none">
                <a:solidFill>
                  <a:schemeClr val="lt1"/>
                </a:solidFill>
                <a:latin typeface="Arial"/>
                <a:ea typeface="Arial"/>
                <a:cs typeface="Arial"/>
                <a:sym typeface="Arial"/>
              </a:rPr>
              <a:t>online </a:t>
            </a:r>
            <a:r>
              <a:rPr lang="en-US" sz="2400" b="0" i="0" u="none" strike="noStrike" cap="none" smtClean="0">
                <a:solidFill>
                  <a:schemeClr val="lt1"/>
                </a:solidFill>
                <a:latin typeface="Arial"/>
                <a:ea typeface="Arial"/>
                <a:cs typeface="Arial"/>
                <a:sym typeface="Arial"/>
              </a:rPr>
              <a:t>plants selling </a:t>
            </a:r>
            <a:r>
              <a:rPr lang="en-US" sz="2400" b="0" i="0" u="none" strike="noStrike" cap="none" dirty="0">
                <a:solidFill>
                  <a:schemeClr val="lt1"/>
                </a:solidFill>
                <a:latin typeface="Arial"/>
                <a:ea typeface="Arial"/>
                <a:cs typeface="Arial"/>
                <a:sym typeface="Arial"/>
              </a:rPr>
              <a:t>system will be developed using SQL (Structured Query Language). </a:t>
            </a:r>
            <a:r>
              <a:rPr lang="en-US" sz="2400" b="0" i="0" u="none" strike="noStrike" cap="none" dirty="0" smtClean="0">
                <a:solidFill>
                  <a:schemeClr val="lt1"/>
                </a:solidFill>
                <a:latin typeface="Arial"/>
                <a:ea typeface="Arial"/>
                <a:cs typeface="Arial"/>
                <a:sym typeface="Arial"/>
              </a:rPr>
              <a:t>Platform </a:t>
            </a:r>
            <a:r>
              <a:rPr lang="en-US" sz="2400" b="0" i="0" u="none" strike="noStrike" cap="none" dirty="0">
                <a:solidFill>
                  <a:schemeClr val="lt1"/>
                </a:solidFill>
                <a:latin typeface="Arial"/>
                <a:ea typeface="Arial"/>
                <a:cs typeface="Arial"/>
                <a:sym typeface="Arial"/>
              </a:rPr>
              <a:t>will be XAMP</a:t>
            </a:r>
            <a:endParaRPr sz="2400" b="0" i="0" u="none" strike="noStrike" cap="none" dirty="0">
              <a:solidFill>
                <a:schemeClr val="lt1"/>
              </a:solidFill>
              <a:latin typeface="Arial"/>
              <a:ea typeface="Arial"/>
              <a:cs typeface="Arial"/>
              <a:sym typeface="Arial"/>
            </a:endParaRPr>
          </a:p>
        </p:txBody>
      </p:sp>
      <p:sp>
        <p:nvSpPr>
          <p:cNvPr id="340" name="Google Shape;340;p41"/>
          <p:cNvSpPr txBox="1"/>
          <p:nvPr/>
        </p:nvSpPr>
        <p:spPr>
          <a:xfrm>
            <a:off x="10534650" y="361950"/>
            <a:ext cx="1566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i="1">
                <a:solidFill>
                  <a:schemeClr val="dk1"/>
                </a:solidFill>
                <a:latin typeface="Century Gothic"/>
                <a:ea typeface="Century Gothic"/>
                <a:cs typeface="Century Gothic"/>
                <a:sym typeface="Century Gothic"/>
              </a:rPr>
              <a:t>12</a:t>
            </a:r>
            <a:endParaRPr sz="2400" b="1" i="1">
              <a:solidFill>
                <a:schemeClr val="dk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2"/>
          <p:cNvSpPr txBox="1"/>
          <p:nvPr/>
        </p:nvSpPr>
        <p:spPr>
          <a:xfrm>
            <a:off x="190498" y="545807"/>
            <a:ext cx="5988294" cy="769401"/>
          </a:xfrm>
          <a:prstGeom prst="rect">
            <a:avLst/>
          </a:prstGeom>
          <a:gradFill>
            <a:gsLst>
              <a:gs pos="0">
                <a:srgbClr val="DBD4EB"/>
              </a:gs>
              <a:gs pos="100000">
                <a:srgbClr val="9180BB"/>
              </a:gs>
            </a:gsLst>
            <a:path path="circle">
              <a:fillToRect l="50000" t="50000" r="50000" b="50000"/>
            </a:path>
            <a:tileRect/>
          </a:gra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1"/>
                </a:solidFill>
                <a:latin typeface="Century Gothic"/>
                <a:ea typeface="Century Gothic"/>
                <a:cs typeface="Century Gothic"/>
                <a:sym typeface="Century Gothic"/>
              </a:rPr>
              <a:t>Conclusion</a:t>
            </a:r>
            <a:endParaRPr sz="1400" b="0" i="0" u="none" strike="noStrike" cap="none">
              <a:solidFill>
                <a:srgbClr val="000000"/>
              </a:solidFill>
              <a:latin typeface="Arial"/>
              <a:ea typeface="Arial"/>
              <a:cs typeface="Arial"/>
              <a:sym typeface="Arial"/>
            </a:endParaRPr>
          </a:p>
        </p:txBody>
      </p:sp>
      <p:sp>
        <p:nvSpPr>
          <p:cNvPr id="346" name="Google Shape;346;p42"/>
          <p:cNvSpPr txBox="1"/>
          <p:nvPr/>
        </p:nvSpPr>
        <p:spPr>
          <a:xfrm>
            <a:off x="10534650" y="361950"/>
            <a:ext cx="504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42"/>
          <p:cNvSpPr txBox="1"/>
          <p:nvPr/>
        </p:nvSpPr>
        <p:spPr>
          <a:xfrm>
            <a:off x="190498" y="1960667"/>
            <a:ext cx="11010901" cy="15696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1800"/>
              <a:buFont typeface="Arial"/>
              <a:buChar char="•"/>
            </a:pPr>
            <a:r>
              <a:rPr lang="en-US" sz="2400" b="0" i="0" u="none" strike="noStrike" cap="none">
                <a:solidFill>
                  <a:schemeClr val="lt1"/>
                </a:solidFill>
                <a:latin typeface="Arial"/>
                <a:ea typeface="Arial"/>
                <a:cs typeface="Arial"/>
                <a:sym typeface="Arial"/>
              </a:rPr>
              <a:t>Roots &amp; Shoots aims to bring nature into people's homes and lives through a seamless plant buying experience. By providing access to high-quality, sustainably grown plants, Roots &amp; Shoots hopes to inspire people to connect with nature and to create a more sustainable future.</a:t>
            </a:r>
            <a:endParaRPr sz="2400" b="0" i="0" u="none" strike="noStrike" cap="none">
              <a:solidFill>
                <a:schemeClr val="lt1"/>
              </a:solidFill>
              <a:latin typeface="Arial"/>
              <a:ea typeface="Arial"/>
              <a:cs typeface="Arial"/>
              <a:sym typeface="Arial"/>
            </a:endParaRPr>
          </a:p>
        </p:txBody>
      </p:sp>
      <p:sp>
        <p:nvSpPr>
          <p:cNvPr id="348" name="Google Shape;348;p42"/>
          <p:cNvSpPr txBox="1"/>
          <p:nvPr/>
        </p:nvSpPr>
        <p:spPr>
          <a:xfrm>
            <a:off x="10534650" y="361950"/>
            <a:ext cx="1566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i="1">
                <a:solidFill>
                  <a:schemeClr val="dk1"/>
                </a:solidFill>
                <a:latin typeface="Century Gothic"/>
                <a:ea typeface="Century Gothic"/>
                <a:cs typeface="Century Gothic"/>
                <a:sym typeface="Century Gothic"/>
              </a:rPr>
              <a:t>13</a:t>
            </a:r>
            <a:endParaRPr sz="2400" b="1" i="1">
              <a:solidFill>
                <a:schemeClr val="dk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7"/>
          <p:cNvPicPr preferRelativeResize="0"/>
          <p:nvPr/>
        </p:nvPicPr>
        <p:blipFill rotWithShape="1">
          <a:blip r:embed="rId3">
            <a:alphaModFix/>
          </a:blip>
          <a:srcRect/>
          <a:stretch/>
        </p:blipFill>
        <p:spPr>
          <a:xfrm>
            <a:off x="8011" y="3846"/>
            <a:ext cx="12175978" cy="685415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
          <p:cNvSpPr txBox="1"/>
          <p:nvPr/>
        </p:nvSpPr>
        <p:spPr>
          <a:xfrm>
            <a:off x="254526" y="2046745"/>
            <a:ext cx="65214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1" u="none" strike="noStrike" cap="none">
                <a:solidFill>
                  <a:schemeClr val="lt1"/>
                </a:solidFill>
                <a:latin typeface="Century Gothic"/>
                <a:ea typeface="Century Gothic"/>
                <a:cs typeface="Century Gothic"/>
                <a:sym typeface="Century Gothic"/>
              </a:rPr>
              <a:t>  Information of Group Members:</a:t>
            </a:r>
            <a:endParaRPr sz="1400" b="0" i="0" u="none" strike="noStrike" cap="none">
              <a:solidFill>
                <a:srgbClr val="000000"/>
              </a:solidFill>
              <a:latin typeface="Arial"/>
              <a:ea typeface="Arial"/>
              <a:cs typeface="Arial"/>
              <a:sym typeface="Arial"/>
            </a:endParaRPr>
          </a:p>
        </p:txBody>
      </p:sp>
      <p:sp>
        <p:nvSpPr>
          <p:cNvPr id="228" name="Google Shape;228;p2"/>
          <p:cNvSpPr txBox="1"/>
          <p:nvPr/>
        </p:nvSpPr>
        <p:spPr>
          <a:xfrm>
            <a:off x="135750" y="2508400"/>
            <a:ext cx="5019600" cy="13236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00000"/>
              </a:lnSpc>
              <a:spcBef>
                <a:spcPts val="0"/>
              </a:spcBef>
              <a:spcAft>
                <a:spcPts val="0"/>
              </a:spcAft>
              <a:buClr>
                <a:schemeClr val="lt1"/>
              </a:buClr>
              <a:buSzPts val="2000"/>
              <a:buFont typeface="Century Gothic"/>
              <a:buAutoNum type="arabicPeriod"/>
            </a:pPr>
            <a:r>
              <a:rPr lang="en-US" sz="2000" b="1" i="1" u="none" strike="noStrike" cap="none" dirty="0" err="1">
                <a:solidFill>
                  <a:schemeClr val="lt1"/>
                </a:solidFill>
                <a:latin typeface="Century Gothic"/>
                <a:ea typeface="Century Gothic"/>
                <a:cs typeface="Century Gothic"/>
                <a:sym typeface="Century Gothic"/>
              </a:rPr>
              <a:t>Sadman</a:t>
            </a:r>
            <a:r>
              <a:rPr lang="en-US" sz="2000" b="1" i="1" u="none" strike="noStrike" cap="none" dirty="0">
                <a:solidFill>
                  <a:schemeClr val="lt1"/>
                </a:solidFill>
                <a:latin typeface="Century Gothic"/>
                <a:ea typeface="Century Gothic"/>
                <a:cs typeface="Century Gothic"/>
                <a:sym typeface="Century Gothic"/>
              </a:rPr>
              <a:t> </a:t>
            </a:r>
            <a:r>
              <a:rPr lang="en-US" sz="2000" b="1" i="1" u="none" strike="noStrike" cap="none" dirty="0" err="1">
                <a:solidFill>
                  <a:schemeClr val="lt1"/>
                </a:solidFill>
                <a:latin typeface="Century Gothic"/>
                <a:ea typeface="Century Gothic"/>
                <a:cs typeface="Century Gothic"/>
                <a:sym typeface="Century Gothic"/>
              </a:rPr>
              <a:t>Rafid</a:t>
            </a:r>
            <a:r>
              <a:rPr lang="en-US" sz="2000" b="1" i="1" u="none" strike="noStrike" cap="none" dirty="0">
                <a:solidFill>
                  <a:schemeClr val="lt1"/>
                </a:solidFill>
                <a:latin typeface="Century Gothic"/>
                <a:ea typeface="Century Gothic"/>
                <a:cs typeface="Century Gothic"/>
                <a:sym typeface="Century Gothic"/>
              </a:rPr>
              <a:t> 			(011181029)</a:t>
            </a:r>
            <a:endParaRPr sz="2000" b="1" i="1" u="none" strike="noStrike" cap="none" dirty="0">
              <a:solidFill>
                <a:schemeClr val="lt1"/>
              </a:solidFill>
              <a:latin typeface="Century Gothic"/>
              <a:ea typeface="Century Gothic"/>
              <a:cs typeface="Century Gothic"/>
              <a:sym typeface="Century Gothic"/>
            </a:endParaRPr>
          </a:p>
          <a:p>
            <a:pPr marL="457200" marR="0" lvl="0" indent="-355600" algn="l" rtl="0">
              <a:lnSpc>
                <a:spcPct val="100000"/>
              </a:lnSpc>
              <a:spcBef>
                <a:spcPts val="0"/>
              </a:spcBef>
              <a:spcAft>
                <a:spcPts val="0"/>
              </a:spcAft>
              <a:buClr>
                <a:schemeClr val="lt1"/>
              </a:buClr>
              <a:buSzPts val="2000"/>
              <a:buFont typeface="Century Gothic"/>
              <a:buAutoNum type="arabicPeriod"/>
            </a:pPr>
            <a:r>
              <a:rPr lang="en-US" sz="2000" b="1" i="1" u="none" strike="noStrike" cap="none" dirty="0" err="1">
                <a:solidFill>
                  <a:schemeClr val="lt1"/>
                </a:solidFill>
                <a:latin typeface="Century Gothic"/>
                <a:ea typeface="Century Gothic"/>
                <a:cs typeface="Century Gothic"/>
                <a:sym typeface="Century Gothic"/>
              </a:rPr>
              <a:t>Badruddoza</a:t>
            </a:r>
            <a:r>
              <a:rPr lang="en-US" sz="2000" b="1" i="1" u="none" strike="noStrike" cap="none" dirty="0">
                <a:solidFill>
                  <a:schemeClr val="lt1"/>
                </a:solidFill>
                <a:latin typeface="Century Gothic"/>
                <a:ea typeface="Century Gothic"/>
                <a:cs typeface="Century Gothic"/>
                <a:sym typeface="Century Gothic"/>
              </a:rPr>
              <a:t> </a:t>
            </a:r>
            <a:r>
              <a:rPr lang="en-US" sz="2000" b="1" i="1" u="none" strike="noStrike" cap="none" dirty="0" err="1">
                <a:solidFill>
                  <a:schemeClr val="lt1"/>
                </a:solidFill>
                <a:latin typeface="Century Gothic"/>
                <a:ea typeface="Century Gothic"/>
                <a:cs typeface="Century Gothic"/>
                <a:sym typeface="Century Gothic"/>
              </a:rPr>
              <a:t>Dhrubo</a:t>
            </a:r>
            <a:r>
              <a:rPr lang="en-US" sz="2000" b="1" i="1" u="none" strike="noStrike" cap="none" dirty="0">
                <a:solidFill>
                  <a:schemeClr val="lt1"/>
                </a:solidFill>
                <a:latin typeface="Century Gothic"/>
                <a:ea typeface="Century Gothic"/>
                <a:cs typeface="Century Gothic"/>
                <a:sym typeface="Century Gothic"/>
              </a:rPr>
              <a:t> 	(011201010)</a:t>
            </a:r>
            <a:endParaRPr sz="2000" b="1" i="1" u="none" strike="noStrike" cap="none" dirty="0">
              <a:solidFill>
                <a:schemeClr val="lt1"/>
              </a:solidFill>
              <a:latin typeface="Century Gothic"/>
              <a:ea typeface="Century Gothic"/>
              <a:cs typeface="Century Gothic"/>
              <a:sym typeface="Century Gothic"/>
            </a:endParaRPr>
          </a:p>
          <a:p>
            <a:pPr marL="457200" marR="0" lvl="0" indent="-355600" algn="l" rtl="0">
              <a:lnSpc>
                <a:spcPct val="100000"/>
              </a:lnSpc>
              <a:spcBef>
                <a:spcPts val="0"/>
              </a:spcBef>
              <a:spcAft>
                <a:spcPts val="0"/>
              </a:spcAft>
              <a:buClr>
                <a:schemeClr val="lt1"/>
              </a:buClr>
              <a:buSzPts val="2000"/>
              <a:buFont typeface="Century Gothic"/>
              <a:buAutoNum type="arabicPeriod"/>
            </a:pPr>
            <a:r>
              <a:rPr lang="en-US" sz="2000" b="1" i="1" u="none" strike="noStrike" cap="none" dirty="0" err="1">
                <a:solidFill>
                  <a:schemeClr val="lt1"/>
                </a:solidFill>
                <a:latin typeface="Century Gothic"/>
                <a:ea typeface="Century Gothic"/>
                <a:cs typeface="Century Gothic"/>
                <a:sym typeface="Century Gothic"/>
              </a:rPr>
              <a:t>Mahfuja</a:t>
            </a:r>
            <a:r>
              <a:rPr lang="en-US" sz="2000" b="1" i="1" u="none" strike="noStrike" cap="none" dirty="0">
                <a:solidFill>
                  <a:schemeClr val="lt1"/>
                </a:solidFill>
                <a:latin typeface="Century Gothic"/>
                <a:ea typeface="Century Gothic"/>
                <a:cs typeface="Century Gothic"/>
                <a:sym typeface="Century Gothic"/>
              </a:rPr>
              <a:t> </a:t>
            </a:r>
            <a:r>
              <a:rPr lang="en-US" sz="2000" b="1" i="1" u="none" strike="noStrike" cap="none" dirty="0" err="1">
                <a:solidFill>
                  <a:schemeClr val="lt1"/>
                </a:solidFill>
                <a:latin typeface="Century Gothic"/>
                <a:ea typeface="Century Gothic"/>
                <a:cs typeface="Century Gothic"/>
                <a:sym typeface="Century Gothic"/>
              </a:rPr>
              <a:t>Maliha</a:t>
            </a:r>
            <a:r>
              <a:rPr lang="en-US" sz="2000" b="1" i="1" u="none" strike="noStrike" cap="none" dirty="0">
                <a:solidFill>
                  <a:schemeClr val="lt1"/>
                </a:solidFill>
                <a:latin typeface="Century Gothic"/>
                <a:ea typeface="Century Gothic"/>
                <a:cs typeface="Century Gothic"/>
                <a:sym typeface="Century Gothic"/>
              </a:rPr>
              <a:t> 		(01120103</a:t>
            </a:r>
            <a:r>
              <a:rPr lang="en-US" sz="2000" b="1" i="1" dirty="0">
                <a:solidFill>
                  <a:schemeClr val="lt1"/>
                </a:solidFill>
                <a:latin typeface="Century Gothic"/>
                <a:ea typeface="Century Gothic"/>
                <a:cs typeface="Century Gothic"/>
                <a:sym typeface="Century Gothic"/>
              </a:rPr>
              <a:t>4</a:t>
            </a:r>
            <a:r>
              <a:rPr lang="en-US" sz="2000" b="1" i="1" u="none" strike="noStrike" cap="none" dirty="0">
                <a:solidFill>
                  <a:schemeClr val="lt1"/>
                </a:solidFill>
                <a:latin typeface="Century Gothic"/>
                <a:ea typeface="Century Gothic"/>
                <a:cs typeface="Century Gothic"/>
                <a:sym typeface="Century Gothic"/>
              </a:rPr>
              <a:t>)</a:t>
            </a:r>
            <a:endParaRPr sz="2000" b="1" i="1" u="none" strike="noStrike" cap="none" dirty="0">
              <a:solidFill>
                <a:schemeClr val="lt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100"/>
              <a:buFont typeface="Arial"/>
              <a:buNone/>
            </a:pPr>
            <a:endParaRPr sz="2000" b="1" i="1" u="none" strike="noStrike" cap="none" dirty="0">
              <a:solidFill>
                <a:schemeClr val="lt1"/>
              </a:solidFill>
              <a:latin typeface="Century Gothic"/>
              <a:ea typeface="Century Gothic"/>
              <a:cs typeface="Century Gothic"/>
              <a:sym typeface="Century Gothic"/>
            </a:endParaRPr>
          </a:p>
        </p:txBody>
      </p:sp>
      <p:sp>
        <p:nvSpPr>
          <p:cNvPr id="229" name="Google Shape;229;p2"/>
          <p:cNvSpPr txBox="1"/>
          <p:nvPr/>
        </p:nvSpPr>
        <p:spPr>
          <a:xfrm>
            <a:off x="3370205" y="2809651"/>
            <a:ext cx="2598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230" name="Google Shape;230;p2"/>
          <p:cNvSpPr txBox="1"/>
          <p:nvPr/>
        </p:nvSpPr>
        <p:spPr>
          <a:xfrm>
            <a:off x="518904" y="594651"/>
            <a:ext cx="5149500" cy="1739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1" u="none" strike="noStrike" cap="none" dirty="0">
                <a:solidFill>
                  <a:schemeClr val="lt1"/>
                </a:solidFill>
                <a:latin typeface="Century Gothic"/>
                <a:ea typeface="Century Gothic"/>
                <a:cs typeface="Century Gothic"/>
                <a:sym typeface="Century Gothic"/>
              </a:rPr>
              <a:t>    </a:t>
            </a:r>
            <a:r>
              <a:rPr lang="en-US" sz="3100" b="1" i="1" u="none" strike="noStrike" cap="none" dirty="0">
                <a:solidFill>
                  <a:schemeClr val="lt1"/>
                </a:solidFill>
                <a:latin typeface="Century Gothic"/>
                <a:ea typeface="Century Gothic"/>
                <a:cs typeface="Century Gothic"/>
                <a:sym typeface="Century Gothic"/>
              </a:rPr>
              <a:t>  Roots &amp; Shoots </a:t>
            </a:r>
            <a:endParaRPr sz="21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1" u="none" strike="noStrike" cap="none" dirty="0">
              <a:solidFill>
                <a:srgbClr val="F38D8B"/>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sz="2400" b="1" i="1" u="none" strike="noStrike" cap="none" dirty="0">
              <a:solidFill>
                <a:schemeClr val="lt1"/>
              </a:solidFill>
              <a:latin typeface="Century Gothic"/>
              <a:ea typeface="Century Gothic"/>
              <a:cs typeface="Century Gothic"/>
              <a:sym typeface="Century Gothic"/>
            </a:endParaRPr>
          </a:p>
        </p:txBody>
      </p:sp>
      <p:pic>
        <p:nvPicPr>
          <p:cNvPr id="231" name="Google Shape;231;p2"/>
          <p:cNvPicPr preferRelativeResize="0"/>
          <p:nvPr/>
        </p:nvPicPr>
        <p:blipFill rotWithShape="1">
          <a:blip r:embed="rId3">
            <a:alphaModFix/>
          </a:blip>
          <a:srcRect/>
          <a:stretch/>
        </p:blipFill>
        <p:spPr>
          <a:xfrm>
            <a:off x="5668416" y="541791"/>
            <a:ext cx="3207883" cy="2887209"/>
          </a:xfrm>
          <a:prstGeom prst="rect">
            <a:avLst/>
          </a:prstGeom>
          <a:noFill/>
          <a:ln>
            <a:noFill/>
          </a:ln>
        </p:spPr>
      </p:pic>
      <p:pic>
        <p:nvPicPr>
          <p:cNvPr id="232" name="Google Shape;232;p2"/>
          <p:cNvPicPr preferRelativeResize="0"/>
          <p:nvPr/>
        </p:nvPicPr>
        <p:blipFill rotWithShape="1">
          <a:blip r:embed="rId4">
            <a:alphaModFix/>
          </a:blip>
          <a:srcRect/>
          <a:stretch/>
        </p:blipFill>
        <p:spPr>
          <a:xfrm>
            <a:off x="9508176" y="2508409"/>
            <a:ext cx="2403907" cy="1474158"/>
          </a:xfrm>
          <a:prstGeom prst="rect">
            <a:avLst/>
          </a:prstGeom>
          <a:noFill/>
          <a:ln>
            <a:noFill/>
          </a:ln>
        </p:spPr>
      </p:pic>
      <p:pic>
        <p:nvPicPr>
          <p:cNvPr id="233" name="Google Shape;233;p2"/>
          <p:cNvPicPr preferRelativeResize="0"/>
          <p:nvPr/>
        </p:nvPicPr>
        <p:blipFill rotWithShape="1">
          <a:blip r:embed="rId5">
            <a:alphaModFix/>
          </a:blip>
          <a:srcRect/>
          <a:stretch/>
        </p:blipFill>
        <p:spPr>
          <a:xfrm>
            <a:off x="5554569" y="4008569"/>
            <a:ext cx="3435575" cy="2676525"/>
          </a:xfrm>
          <a:prstGeom prst="rect">
            <a:avLst/>
          </a:prstGeom>
          <a:noFill/>
          <a:ln>
            <a:noFill/>
          </a:ln>
        </p:spPr>
      </p:pic>
      <p:sp>
        <p:nvSpPr>
          <p:cNvPr id="234" name="Google Shape;234;p2"/>
          <p:cNvSpPr/>
          <p:nvPr/>
        </p:nvSpPr>
        <p:spPr>
          <a:xfrm rot="2061989">
            <a:off x="8861318" y="1335535"/>
            <a:ext cx="1650242" cy="457228"/>
          </a:xfrm>
          <a:prstGeom prst="rightArrow">
            <a:avLst>
              <a:gd name="adj1" fmla="val 50000"/>
              <a:gd name="adj2" fmla="val 50000"/>
            </a:avLst>
          </a:prstGeom>
          <a:solidFill>
            <a:srgbClr val="E6B8AF"/>
          </a:solidFill>
          <a:ln w="19050"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235" name="Google Shape;235;p2"/>
          <p:cNvSpPr/>
          <p:nvPr/>
        </p:nvSpPr>
        <p:spPr>
          <a:xfrm rot="8388090">
            <a:off x="9186061" y="4463741"/>
            <a:ext cx="1650242" cy="457228"/>
          </a:xfrm>
          <a:prstGeom prst="rightArrow">
            <a:avLst>
              <a:gd name="adj1" fmla="val 50000"/>
              <a:gd name="adj2" fmla="val 50000"/>
            </a:avLst>
          </a:prstGeom>
          <a:solidFill>
            <a:srgbClr val="E6B8AF"/>
          </a:solidFill>
          <a:ln w="19050"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236" name="Google Shape;236;p2"/>
          <p:cNvSpPr txBox="1"/>
          <p:nvPr/>
        </p:nvSpPr>
        <p:spPr>
          <a:xfrm>
            <a:off x="10588005" y="448000"/>
            <a:ext cx="5523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entury Gothic"/>
                <a:ea typeface="Century Gothic"/>
                <a:cs typeface="Century Gothic"/>
                <a:sym typeface="Century Gothic"/>
              </a:rPr>
              <a:t>2</a:t>
            </a:r>
            <a:endParaRPr sz="1400" b="0" i="0" u="none" strike="noStrike" cap="none">
              <a:solidFill>
                <a:srgbClr val="000000"/>
              </a:solidFill>
              <a:latin typeface="Arial"/>
              <a:ea typeface="Arial"/>
              <a:cs typeface="Arial"/>
              <a:sym typeface="Arial"/>
            </a:endParaRPr>
          </a:p>
        </p:txBody>
      </p:sp>
      <p:sp>
        <p:nvSpPr>
          <p:cNvPr id="237" name="Google Shape;237;p2"/>
          <p:cNvSpPr txBox="1"/>
          <p:nvPr/>
        </p:nvSpPr>
        <p:spPr>
          <a:xfrm>
            <a:off x="195150" y="4414560"/>
            <a:ext cx="4900800" cy="2339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sng" strike="noStrike" cap="none" dirty="0">
                <a:solidFill>
                  <a:schemeClr val="lt1"/>
                </a:solidFill>
                <a:latin typeface="Century Gothic"/>
                <a:ea typeface="Century Gothic"/>
                <a:cs typeface="Century Gothic"/>
                <a:sym typeface="Century Gothic"/>
              </a:rPr>
              <a:t>Course Information</a:t>
            </a:r>
            <a:endParaRPr sz="2200" b="1" i="0" u="sng" strike="noStrike" cap="none" dirty="0">
              <a:solidFill>
                <a:schemeClr val="lt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Arial"/>
              <a:buNone/>
            </a:pPr>
            <a:r>
              <a:rPr lang="en-US" sz="2000" b="1" i="1" u="none" strike="noStrike" cap="none" dirty="0">
                <a:solidFill>
                  <a:schemeClr val="lt1"/>
                </a:solidFill>
                <a:latin typeface="Century Gothic"/>
                <a:ea typeface="Century Gothic"/>
                <a:cs typeface="Century Gothic"/>
                <a:sym typeface="Century Gothic"/>
              </a:rPr>
              <a:t>Course Name : Database Management System Laboratory</a:t>
            </a:r>
            <a:br>
              <a:rPr lang="en-US" sz="2000" b="1" i="1" u="none" strike="noStrike" cap="none" dirty="0">
                <a:solidFill>
                  <a:schemeClr val="lt1"/>
                </a:solidFill>
                <a:latin typeface="Century Gothic"/>
                <a:ea typeface="Century Gothic"/>
                <a:cs typeface="Century Gothic"/>
                <a:sym typeface="Century Gothic"/>
              </a:rPr>
            </a:br>
            <a:r>
              <a:rPr lang="en-US" sz="2000" b="1" i="1" u="none" strike="noStrike" cap="none" dirty="0">
                <a:solidFill>
                  <a:schemeClr val="lt1"/>
                </a:solidFill>
                <a:latin typeface="Century Gothic"/>
                <a:ea typeface="Century Gothic"/>
                <a:cs typeface="Century Gothic"/>
                <a:sym typeface="Century Gothic"/>
              </a:rPr>
              <a:t>Course Code : CSE 3522</a:t>
            </a:r>
            <a:endParaRPr sz="2000" b="1" i="1" u="none" strike="noStrike" cap="none" dirty="0">
              <a:solidFill>
                <a:schemeClr val="lt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Arial"/>
              <a:buNone/>
            </a:pPr>
            <a:r>
              <a:rPr lang="en-US" sz="2000" b="1" i="1" u="none" strike="noStrike" cap="none" dirty="0">
                <a:solidFill>
                  <a:schemeClr val="lt1"/>
                </a:solidFill>
                <a:latin typeface="Century Gothic"/>
                <a:ea typeface="Century Gothic"/>
                <a:cs typeface="Century Gothic"/>
                <a:sym typeface="Century Gothic"/>
              </a:rPr>
              <a:t>Course Teacher : Sadia Islam</a:t>
            </a:r>
            <a:endParaRPr sz="2000" b="1" i="1" u="none" strike="noStrike" cap="none" dirty="0">
              <a:solidFill>
                <a:schemeClr val="lt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1800"/>
              <a:buFont typeface="Arial"/>
              <a:buNone/>
            </a:pPr>
            <a:r>
              <a:rPr lang="en-US" sz="2000" b="1" i="1" u="none" strike="noStrike" cap="none" dirty="0">
                <a:solidFill>
                  <a:schemeClr val="lt1"/>
                </a:solidFill>
                <a:latin typeface="Century Gothic"/>
                <a:ea typeface="Century Gothic"/>
                <a:cs typeface="Century Gothic"/>
                <a:sym typeface="Century Gothic"/>
              </a:rPr>
              <a:t>Section : C</a:t>
            </a:r>
            <a:endParaRPr sz="2000" b="1" i="1" u="none" strike="noStrike" cap="none" dirty="0">
              <a:solidFill>
                <a:schemeClr val="lt1"/>
              </a:solidFill>
              <a:latin typeface="Century Gothic"/>
              <a:ea typeface="Century Gothic"/>
              <a:cs typeface="Century Gothic"/>
              <a:sym typeface="Century Gothic"/>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
          <p:cNvSpPr txBox="1"/>
          <p:nvPr/>
        </p:nvSpPr>
        <p:spPr>
          <a:xfrm>
            <a:off x="10534650" y="457200"/>
            <a:ext cx="590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entury Gothic"/>
                <a:ea typeface="Century Gothic"/>
                <a:cs typeface="Century Gothic"/>
                <a:sym typeface="Century Gothic"/>
              </a:rPr>
              <a:t> </a:t>
            </a:r>
            <a:r>
              <a:rPr lang="en-US" sz="2400" b="1" i="0" u="none" strike="noStrike" cap="none">
                <a:solidFill>
                  <a:schemeClr val="dk1"/>
                </a:solidFill>
                <a:latin typeface="Century Gothic"/>
                <a:ea typeface="Century Gothic"/>
                <a:cs typeface="Century Gothic"/>
                <a:sym typeface="Century Gothic"/>
              </a:rPr>
              <a:t>3</a:t>
            </a:r>
            <a:endParaRPr sz="1400" b="0" i="0" u="none" strike="noStrike" cap="none">
              <a:solidFill>
                <a:srgbClr val="000000"/>
              </a:solidFill>
              <a:latin typeface="Arial"/>
              <a:ea typeface="Arial"/>
              <a:cs typeface="Arial"/>
              <a:sym typeface="Arial"/>
            </a:endParaRPr>
          </a:p>
        </p:txBody>
      </p:sp>
      <p:sp>
        <p:nvSpPr>
          <p:cNvPr id="243" name="Google Shape;243;p3"/>
          <p:cNvSpPr txBox="1"/>
          <p:nvPr/>
        </p:nvSpPr>
        <p:spPr>
          <a:xfrm>
            <a:off x="390525" y="703300"/>
            <a:ext cx="3519600" cy="646500"/>
          </a:xfrm>
          <a:prstGeom prst="rect">
            <a:avLst/>
          </a:prstGeom>
          <a:gradFill>
            <a:gsLst>
              <a:gs pos="0">
                <a:srgbClr val="DBD4EB"/>
              </a:gs>
              <a:gs pos="100000">
                <a:srgbClr val="9180BB"/>
              </a:gs>
            </a:gsLst>
            <a:path path="circle">
              <a:fillToRect l="50000" t="50000" r="50000" b="50000"/>
            </a:path>
            <a:tileRect/>
          </a:gra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Century Gothic"/>
                <a:ea typeface="Century Gothic"/>
                <a:cs typeface="Century Gothic"/>
                <a:sym typeface="Century Gothic"/>
              </a:rPr>
              <a:t>Introduction</a:t>
            </a:r>
            <a:r>
              <a:rPr lang="en-US" sz="3200" b="1" i="0" u="none" strike="noStrike" cap="none">
                <a:solidFill>
                  <a:schemeClr val="dk1"/>
                </a:solidFill>
                <a:latin typeface="Century Gothic"/>
                <a:ea typeface="Century Gothic"/>
                <a:cs typeface="Century Gothic"/>
                <a:sym typeface="Century Gothic"/>
              </a:rPr>
              <a:t> </a:t>
            </a:r>
            <a:endParaRPr sz="1400" b="0" i="0" u="none" strike="noStrike" cap="none">
              <a:solidFill>
                <a:schemeClr val="dk1"/>
              </a:solidFill>
              <a:latin typeface="Arial"/>
              <a:ea typeface="Arial"/>
              <a:cs typeface="Arial"/>
              <a:sym typeface="Arial"/>
            </a:endParaRPr>
          </a:p>
        </p:txBody>
      </p:sp>
      <p:sp>
        <p:nvSpPr>
          <p:cNvPr id="244" name="Google Shape;244;p3"/>
          <p:cNvSpPr txBox="1"/>
          <p:nvPr/>
        </p:nvSpPr>
        <p:spPr>
          <a:xfrm>
            <a:off x="6739100" y="703300"/>
            <a:ext cx="2284500" cy="646500"/>
          </a:xfrm>
          <a:prstGeom prst="rect">
            <a:avLst/>
          </a:prstGeom>
          <a:gradFill>
            <a:gsLst>
              <a:gs pos="0">
                <a:srgbClr val="DBD4EB"/>
              </a:gs>
              <a:gs pos="100000">
                <a:srgbClr val="9180BB"/>
              </a:gs>
            </a:gsLst>
            <a:path path="circle">
              <a:fillToRect l="50000" t="50000" r="50000" b="50000"/>
            </a:path>
            <a:tileRect/>
          </a:gra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Century Gothic"/>
                <a:ea typeface="Century Gothic"/>
                <a:cs typeface="Century Gothic"/>
                <a:sym typeface="Century Gothic"/>
              </a:rPr>
              <a:t>Unique</a:t>
            </a:r>
            <a:endParaRPr sz="1400" b="0" i="0" u="none" strike="noStrike" cap="none">
              <a:solidFill>
                <a:schemeClr val="dk1"/>
              </a:solidFill>
              <a:latin typeface="Arial"/>
              <a:ea typeface="Arial"/>
              <a:cs typeface="Arial"/>
              <a:sym typeface="Arial"/>
            </a:endParaRPr>
          </a:p>
        </p:txBody>
      </p:sp>
      <p:sp>
        <p:nvSpPr>
          <p:cNvPr id="245" name="Google Shape;245;p3"/>
          <p:cNvSpPr txBox="1"/>
          <p:nvPr/>
        </p:nvSpPr>
        <p:spPr>
          <a:xfrm>
            <a:off x="390525" y="1499116"/>
            <a:ext cx="4657800" cy="30477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lt1"/>
              </a:buClr>
              <a:buSzPts val="2400"/>
              <a:buFont typeface="Arial"/>
              <a:buChar char="•"/>
            </a:pPr>
            <a:r>
              <a:rPr lang="en-US" sz="2400" b="1" i="0" u="none" strike="noStrike" cap="none">
                <a:solidFill>
                  <a:schemeClr val="lt1"/>
                </a:solidFill>
                <a:latin typeface="Century Gothic"/>
                <a:ea typeface="Century Gothic"/>
                <a:cs typeface="Century Gothic"/>
                <a:sym typeface="Century Gothic"/>
              </a:rPr>
              <a:t>Online Based Nursery Project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1" u="none" strike="noStrike" cap="none">
              <a:solidFill>
                <a:schemeClr val="lt1"/>
              </a:solidFill>
              <a:latin typeface="Century Gothic"/>
              <a:ea typeface="Century Gothic"/>
              <a:cs typeface="Century Gothic"/>
              <a:sym typeface="Century Gothic"/>
            </a:endParaRPr>
          </a:p>
          <a:p>
            <a:pPr marL="342900" marR="0" lvl="0" indent="-342900" algn="l" rtl="0">
              <a:lnSpc>
                <a:spcPct val="100000"/>
              </a:lnSpc>
              <a:spcBef>
                <a:spcPts val="0"/>
              </a:spcBef>
              <a:spcAft>
                <a:spcPts val="0"/>
              </a:spcAft>
              <a:buClr>
                <a:schemeClr val="lt1"/>
              </a:buClr>
              <a:buSzPts val="2400"/>
              <a:buFont typeface="Arial"/>
              <a:buChar char="•"/>
            </a:pPr>
            <a:r>
              <a:rPr lang="en-US" sz="2400" b="1" i="0" u="none" strike="noStrike" cap="none">
                <a:solidFill>
                  <a:schemeClr val="lt1"/>
                </a:solidFill>
                <a:latin typeface="Roboto"/>
                <a:ea typeface="Roboto"/>
                <a:cs typeface="Roboto"/>
                <a:sym typeface="Roboto"/>
              </a:rPr>
              <a:t>we provided jar ,soil fertilizer, chemical from our nursery to grow good plant</a:t>
            </a:r>
            <a:endParaRPr sz="1400" b="0" i="0" u="none" strike="noStrike" cap="none">
              <a:solidFill>
                <a:srgbClr val="000000"/>
              </a:solidFill>
              <a:latin typeface="Arial"/>
              <a:ea typeface="Arial"/>
              <a:cs typeface="Arial"/>
              <a:sym typeface="Arial"/>
            </a:endParaRPr>
          </a:p>
          <a:p>
            <a:pPr marL="342900" marR="0" lvl="0" indent="-190500" algn="l" rtl="0">
              <a:lnSpc>
                <a:spcPct val="100000"/>
              </a:lnSpc>
              <a:spcBef>
                <a:spcPts val="0"/>
              </a:spcBef>
              <a:spcAft>
                <a:spcPts val="0"/>
              </a:spcAft>
              <a:buClr>
                <a:schemeClr val="lt1"/>
              </a:buClr>
              <a:buSzPts val="2400"/>
              <a:buFont typeface="Arial"/>
              <a:buNone/>
            </a:pPr>
            <a:endParaRPr sz="2400" b="1" i="1" u="none" strike="noStrike" cap="none">
              <a:solidFill>
                <a:schemeClr val="lt1"/>
              </a:solidFill>
              <a:latin typeface="Roboto"/>
              <a:ea typeface="Roboto"/>
              <a:cs typeface="Roboto"/>
              <a:sym typeface="Roboto"/>
            </a:endParaRPr>
          </a:p>
          <a:p>
            <a:pPr marL="342900" marR="0" lvl="0" indent="-342900" algn="l" rtl="0">
              <a:lnSpc>
                <a:spcPct val="100000"/>
              </a:lnSpc>
              <a:spcBef>
                <a:spcPts val="0"/>
              </a:spcBef>
              <a:spcAft>
                <a:spcPts val="0"/>
              </a:spcAft>
              <a:buClr>
                <a:schemeClr val="lt1"/>
              </a:buClr>
              <a:buSzPts val="2400"/>
              <a:buFont typeface="Arial"/>
              <a:buChar char="•"/>
            </a:pPr>
            <a:r>
              <a:rPr lang="en-US" sz="2400" b="1" i="0" u="none" strike="noStrike" cap="none">
                <a:solidFill>
                  <a:schemeClr val="lt1"/>
                </a:solidFill>
                <a:latin typeface="Roboto"/>
                <a:ea typeface="Roboto"/>
                <a:cs typeface="Roboto"/>
                <a:sym typeface="Roboto"/>
              </a:rPr>
              <a:t>Advisor gives advice</a:t>
            </a:r>
            <a:endParaRPr sz="2400" b="1" i="0" u="none" strike="noStrike" cap="none">
              <a:solidFill>
                <a:schemeClr val="lt1"/>
              </a:solidFill>
              <a:latin typeface="Century Gothic"/>
              <a:ea typeface="Century Gothic"/>
              <a:cs typeface="Century Gothic"/>
              <a:sym typeface="Century Gothic"/>
            </a:endParaRPr>
          </a:p>
        </p:txBody>
      </p:sp>
      <p:sp>
        <p:nvSpPr>
          <p:cNvPr id="246" name="Google Shape;246;p3"/>
          <p:cNvSpPr txBox="1"/>
          <p:nvPr/>
        </p:nvSpPr>
        <p:spPr>
          <a:xfrm>
            <a:off x="6200775" y="1499116"/>
            <a:ext cx="3981300" cy="1569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FF00"/>
                </a:solidFill>
                <a:latin typeface="Roboto"/>
                <a:ea typeface="Roboto"/>
                <a:cs typeface="Roboto"/>
                <a:sym typeface="Roboto"/>
              </a:rPr>
              <a:t>Everyone can visited our nursery to click this "LEAF" icon without any restrictions.</a:t>
            </a:r>
            <a:endParaRPr sz="2400" b="0" i="0" u="none" strike="noStrike" cap="none">
              <a:solidFill>
                <a:srgbClr val="FFFF00"/>
              </a:solidFill>
              <a:latin typeface="Century Gothic"/>
              <a:ea typeface="Century Gothic"/>
              <a:cs typeface="Century Gothic"/>
              <a:sym typeface="Century Gothic"/>
            </a:endParaRPr>
          </a:p>
        </p:txBody>
      </p:sp>
      <p:cxnSp>
        <p:nvCxnSpPr>
          <p:cNvPr id="247" name="Google Shape;247;p3"/>
          <p:cNvCxnSpPr/>
          <p:nvPr/>
        </p:nvCxnSpPr>
        <p:spPr>
          <a:xfrm>
            <a:off x="5391150" y="1637377"/>
            <a:ext cx="76200" cy="3583245"/>
          </a:xfrm>
          <a:prstGeom prst="straightConnector1">
            <a:avLst/>
          </a:prstGeom>
          <a:noFill/>
          <a:ln w="9525" cap="rnd" cmpd="sng">
            <a:solidFill>
              <a:schemeClr val="dk1"/>
            </a:solidFill>
            <a:prstDash val="solid"/>
            <a:round/>
            <a:headEnd type="none" w="sm" len="sm"/>
            <a:tailEnd type="none" w="sm" len="sm"/>
          </a:ln>
        </p:spPr>
      </p:cxnSp>
      <p:pic>
        <p:nvPicPr>
          <p:cNvPr id="248" name="Google Shape;248;p3"/>
          <p:cNvPicPr preferRelativeResize="0"/>
          <p:nvPr/>
        </p:nvPicPr>
        <p:blipFill rotWithShape="1">
          <a:blip r:embed="rId3">
            <a:alphaModFix/>
          </a:blip>
          <a:srcRect/>
          <a:stretch/>
        </p:blipFill>
        <p:spPr>
          <a:xfrm>
            <a:off x="8591475" y="3428991"/>
            <a:ext cx="2967036" cy="2307695"/>
          </a:xfrm>
          <a:prstGeom prst="rect">
            <a:avLst/>
          </a:prstGeom>
          <a:noFill/>
          <a:ln w="228600" cap="sq" cmpd="thickThin">
            <a:solidFill>
              <a:srgbClr val="000000"/>
            </a:solidFill>
            <a:prstDash val="solid"/>
            <a:miter lim="8000"/>
            <a:headEnd type="none" w="sm" len="sm"/>
            <a:tailEnd type="none" w="sm" len="sm"/>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txBox="1"/>
          <p:nvPr/>
        </p:nvSpPr>
        <p:spPr>
          <a:xfrm>
            <a:off x="10534650" y="487675"/>
            <a:ext cx="590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entury Gothic"/>
                <a:ea typeface="Century Gothic"/>
                <a:cs typeface="Century Gothic"/>
                <a:sym typeface="Century Gothic"/>
              </a:rPr>
              <a:t> </a:t>
            </a:r>
            <a:r>
              <a:rPr lang="en-US" sz="2400" b="1">
                <a:solidFill>
                  <a:schemeClr val="dk1"/>
                </a:solidFill>
                <a:latin typeface="Century Gothic"/>
                <a:ea typeface="Century Gothic"/>
                <a:cs typeface="Century Gothic"/>
                <a:sym typeface="Century Gothic"/>
              </a:rPr>
              <a:t>4</a:t>
            </a:r>
            <a:endParaRPr sz="1400" b="0" i="0" u="none" strike="noStrike" cap="none">
              <a:solidFill>
                <a:srgbClr val="000000"/>
              </a:solidFill>
              <a:latin typeface="Arial"/>
              <a:ea typeface="Arial"/>
              <a:cs typeface="Arial"/>
              <a:sym typeface="Arial"/>
            </a:endParaRPr>
          </a:p>
        </p:txBody>
      </p:sp>
      <p:sp>
        <p:nvSpPr>
          <p:cNvPr id="254" name="Google Shape;254;p38"/>
          <p:cNvSpPr txBox="1"/>
          <p:nvPr/>
        </p:nvSpPr>
        <p:spPr>
          <a:xfrm>
            <a:off x="390525" y="703300"/>
            <a:ext cx="3519600" cy="646290"/>
          </a:xfrm>
          <a:prstGeom prst="rect">
            <a:avLst/>
          </a:prstGeom>
          <a:gradFill>
            <a:gsLst>
              <a:gs pos="0">
                <a:srgbClr val="DBD4EB"/>
              </a:gs>
              <a:gs pos="100000">
                <a:srgbClr val="9180BB"/>
              </a:gs>
            </a:gsLst>
            <a:path path="circle">
              <a:fillToRect l="50000" t="50000" r="50000" b="50000"/>
            </a:path>
            <a:tileRect/>
          </a:gra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000000"/>
                </a:solidFill>
                <a:latin typeface="Arial"/>
                <a:ea typeface="Arial"/>
                <a:cs typeface="Arial"/>
                <a:sym typeface="Arial"/>
              </a:rPr>
              <a:t>Motivation</a:t>
            </a:r>
            <a:r>
              <a:rPr lang="en-US" sz="3200" b="1" i="0" u="none" strike="noStrike" cap="none">
                <a:solidFill>
                  <a:schemeClr val="dk1"/>
                </a:solidFill>
                <a:latin typeface="Century Gothic"/>
                <a:ea typeface="Century Gothic"/>
                <a:cs typeface="Century Gothic"/>
                <a:sym typeface="Century Gothic"/>
              </a:rPr>
              <a:t> </a:t>
            </a:r>
            <a:endParaRPr sz="1400" b="0" i="0" u="none" strike="noStrike" cap="none">
              <a:solidFill>
                <a:schemeClr val="dk1"/>
              </a:solidFill>
              <a:latin typeface="Arial"/>
              <a:ea typeface="Arial"/>
              <a:cs typeface="Arial"/>
              <a:sym typeface="Arial"/>
            </a:endParaRPr>
          </a:p>
        </p:txBody>
      </p:sp>
      <p:sp>
        <p:nvSpPr>
          <p:cNvPr id="255" name="Google Shape;255;p38"/>
          <p:cNvSpPr txBox="1"/>
          <p:nvPr/>
        </p:nvSpPr>
        <p:spPr>
          <a:xfrm>
            <a:off x="390524" y="1499116"/>
            <a:ext cx="10067925" cy="26776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At Roots &amp; Shoots, our motivation is to provide a unique and enjoyable buying experience for plant enthusiasts. We believe that plants have the ability to enhance our lives and bring joy and beauty to our homes and workspaces. Our goal is to make the process of buying plants as easy and enjoyable as possible, while also providing high-quality products and exceptional customer service.</a:t>
            </a:r>
            <a:endParaRPr sz="2400" b="1"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9"/>
          <p:cNvSpPr txBox="1"/>
          <p:nvPr/>
        </p:nvSpPr>
        <p:spPr>
          <a:xfrm>
            <a:off x="10534650" y="472425"/>
            <a:ext cx="590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entury Gothic"/>
                <a:ea typeface="Century Gothic"/>
                <a:cs typeface="Century Gothic"/>
                <a:sym typeface="Century Gothic"/>
              </a:rPr>
              <a:t> </a:t>
            </a:r>
            <a:r>
              <a:rPr lang="en-US" sz="2400" b="1">
                <a:solidFill>
                  <a:schemeClr val="dk1"/>
                </a:solidFill>
                <a:latin typeface="Century Gothic"/>
                <a:ea typeface="Century Gothic"/>
                <a:cs typeface="Century Gothic"/>
                <a:sym typeface="Century Gothic"/>
              </a:rPr>
              <a:t>5</a:t>
            </a:r>
            <a:endParaRPr sz="1400" b="0" i="0" u="none" strike="noStrike" cap="none">
              <a:solidFill>
                <a:srgbClr val="000000"/>
              </a:solidFill>
              <a:latin typeface="Arial"/>
              <a:ea typeface="Arial"/>
              <a:cs typeface="Arial"/>
              <a:sym typeface="Arial"/>
            </a:endParaRPr>
          </a:p>
        </p:txBody>
      </p:sp>
      <p:sp>
        <p:nvSpPr>
          <p:cNvPr id="261" name="Google Shape;261;p39"/>
          <p:cNvSpPr txBox="1"/>
          <p:nvPr/>
        </p:nvSpPr>
        <p:spPr>
          <a:xfrm>
            <a:off x="390525" y="703300"/>
            <a:ext cx="3971100" cy="646500"/>
          </a:xfrm>
          <a:prstGeom prst="rect">
            <a:avLst/>
          </a:prstGeom>
          <a:gradFill>
            <a:gsLst>
              <a:gs pos="0">
                <a:srgbClr val="DBD4EB"/>
              </a:gs>
              <a:gs pos="100000">
                <a:srgbClr val="9180BB"/>
              </a:gs>
            </a:gsLst>
            <a:path path="circle">
              <a:fillToRect l="50000" t="50000" r="50000" b="50000"/>
            </a:path>
            <a:tileRect/>
          </a:gra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000000"/>
                </a:solidFill>
                <a:latin typeface="Arial"/>
                <a:ea typeface="Arial"/>
                <a:cs typeface="Arial"/>
                <a:sym typeface="Arial"/>
              </a:rPr>
              <a:t>Aims &amp; </a:t>
            </a:r>
            <a:r>
              <a:rPr lang="en-US" sz="3600">
                <a:solidFill>
                  <a:schemeClr val="dk1"/>
                </a:solidFill>
              </a:rPr>
              <a:t>Objectives</a:t>
            </a:r>
            <a:r>
              <a:rPr lang="en-US" sz="3600" b="0" i="0" u="none" strike="noStrike" cap="none">
                <a:solidFill>
                  <a:srgbClr val="000000"/>
                </a:solidFill>
                <a:latin typeface="Arial"/>
                <a:ea typeface="Arial"/>
                <a:cs typeface="Arial"/>
                <a:sym typeface="Arial"/>
              </a:rPr>
              <a:t> </a:t>
            </a:r>
            <a:endParaRPr sz="1400" b="0" i="0" u="none" strike="noStrike" cap="none">
              <a:solidFill>
                <a:schemeClr val="dk1"/>
              </a:solidFill>
              <a:latin typeface="Arial"/>
              <a:ea typeface="Arial"/>
              <a:cs typeface="Arial"/>
              <a:sym typeface="Arial"/>
            </a:endParaRPr>
          </a:p>
        </p:txBody>
      </p:sp>
      <p:sp>
        <p:nvSpPr>
          <p:cNvPr id="262" name="Google Shape;262;p39"/>
          <p:cNvSpPr txBox="1"/>
          <p:nvPr/>
        </p:nvSpPr>
        <p:spPr>
          <a:xfrm>
            <a:off x="390525" y="1734174"/>
            <a:ext cx="10068000" cy="3046948"/>
          </a:xfrm>
          <a:prstGeom prst="rect">
            <a:avLst/>
          </a:prstGeom>
          <a:noFill/>
          <a:ln>
            <a:noFill/>
          </a:ln>
        </p:spPr>
        <p:txBody>
          <a:bodyPr spcFirstLastPara="1" wrap="square" lIns="91425" tIns="45700" rIns="91425" bIns="45700" anchor="t" anchorCtr="0">
            <a:spAutoFit/>
          </a:bodyPr>
          <a:lstStyle/>
          <a:p>
            <a:pPr lvl="0"/>
            <a:r>
              <a:rPr lang="en-US" sz="2400" b="1" dirty="0" smtClean="0">
                <a:solidFill>
                  <a:schemeClr val="bg1"/>
                </a:solidFill>
              </a:rPr>
              <a:t>* Customer Delight</a:t>
            </a:r>
          </a:p>
          <a:p>
            <a:pPr lvl="0"/>
            <a:r>
              <a:rPr lang="en-US" sz="2400" b="1" dirty="0" smtClean="0">
                <a:solidFill>
                  <a:schemeClr val="bg1"/>
                </a:solidFill>
              </a:rPr>
              <a:t>* Green </a:t>
            </a:r>
            <a:r>
              <a:rPr lang="en-US" sz="2400" b="1" dirty="0">
                <a:solidFill>
                  <a:schemeClr val="bg1"/>
                </a:solidFill>
              </a:rPr>
              <a:t>Lifestyle </a:t>
            </a:r>
            <a:r>
              <a:rPr lang="en-US" sz="2400" b="1" dirty="0" smtClean="0">
                <a:solidFill>
                  <a:schemeClr val="bg1"/>
                </a:solidFill>
              </a:rPr>
              <a:t>Advocacy</a:t>
            </a:r>
          </a:p>
          <a:p>
            <a:pPr lvl="0"/>
            <a:r>
              <a:rPr lang="en-US" sz="2400" b="1" dirty="0" smtClean="0">
                <a:solidFill>
                  <a:schemeClr val="bg1"/>
                </a:solidFill>
              </a:rPr>
              <a:t>* Curated Selection</a:t>
            </a:r>
          </a:p>
          <a:p>
            <a:pPr lvl="0"/>
            <a:r>
              <a:rPr lang="en-US" sz="2400" b="1" dirty="0" smtClean="0">
                <a:solidFill>
                  <a:schemeClr val="bg1"/>
                </a:solidFill>
              </a:rPr>
              <a:t>* Educational Empowerment</a:t>
            </a:r>
          </a:p>
          <a:p>
            <a:pPr lvl="0"/>
            <a:r>
              <a:rPr lang="en-US" sz="2400" b="1" dirty="0" smtClean="0">
                <a:solidFill>
                  <a:schemeClr val="bg1"/>
                </a:solidFill>
              </a:rPr>
              <a:t>* Community Building</a:t>
            </a:r>
          </a:p>
          <a:p>
            <a:pPr lvl="0"/>
            <a:r>
              <a:rPr lang="en-US" sz="2400" b="1" dirty="0" smtClean="0">
                <a:solidFill>
                  <a:schemeClr val="bg1"/>
                </a:solidFill>
              </a:rPr>
              <a:t>* Exceptional </a:t>
            </a:r>
            <a:r>
              <a:rPr lang="en-US" sz="2400" b="1" dirty="0">
                <a:solidFill>
                  <a:schemeClr val="bg1"/>
                </a:solidFill>
              </a:rPr>
              <a:t>Customer </a:t>
            </a:r>
            <a:r>
              <a:rPr lang="en-US" sz="2400" b="1" dirty="0" smtClean="0">
                <a:solidFill>
                  <a:schemeClr val="bg1"/>
                </a:solidFill>
              </a:rPr>
              <a:t>Service</a:t>
            </a:r>
          </a:p>
          <a:p>
            <a:pPr lvl="0"/>
            <a:r>
              <a:rPr lang="en-US" sz="2400" b="1" dirty="0" smtClean="0">
                <a:solidFill>
                  <a:schemeClr val="bg1"/>
                </a:solidFill>
              </a:rPr>
              <a:t>* User-Friendly Platform</a:t>
            </a:r>
          </a:p>
          <a:p>
            <a:pPr lvl="0"/>
            <a:r>
              <a:rPr lang="en-US" sz="2400" b="1" dirty="0" smtClean="0">
                <a:solidFill>
                  <a:schemeClr val="bg1"/>
                </a:solidFill>
              </a:rPr>
              <a:t>* Quality </a:t>
            </a:r>
            <a:r>
              <a:rPr lang="en-US" sz="2400" b="1" dirty="0">
                <a:solidFill>
                  <a:schemeClr val="bg1"/>
                </a:solidFill>
              </a:rPr>
              <a:t>Assurance</a:t>
            </a:r>
            <a:endParaRPr sz="2400" b="1" dirty="0">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29a972a27dc_0_0"/>
          <p:cNvSpPr txBox="1"/>
          <p:nvPr/>
        </p:nvSpPr>
        <p:spPr>
          <a:xfrm>
            <a:off x="0" y="409450"/>
            <a:ext cx="4887600" cy="69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chemeClr val="lt1"/>
              </a:solidFill>
              <a:latin typeface="Century Gothic"/>
              <a:ea typeface="Century Gothic"/>
              <a:cs typeface="Century Gothic"/>
              <a:sym typeface="Century Gothic"/>
            </a:endParaRPr>
          </a:p>
        </p:txBody>
      </p:sp>
      <p:pic>
        <p:nvPicPr>
          <p:cNvPr id="269" name="Google Shape;269;g29a972a27dc_0_0"/>
          <p:cNvPicPr preferRelativeResize="0"/>
          <p:nvPr/>
        </p:nvPicPr>
        <p:blipFill rotWithShape="1">
          <a:blip r:embed="rId3">
            <a:alphaModFix/>
          </a:blip>
          <a:srcRect l="-542"/>
          <a:stretch/>
        </p:blipFill>
        <p:spPr>
          <a:xfrm>
            <a:off x="152400" y="1252750"/>
            <a:ext cx="11829301" cy="5277000"/>
          </a:xfrm>
          <a:prstGeom prst="rect">
            <a:avLst/>
          </a:prstGeom>
          <a:noFill/>
          <a:ln>
            <a:noFill/>
          </a:ln>
        </p:spPr>
      </p:pic>
      <p:sp>
        <p:nvSpPr>
          <p:cNvPr id="270" name="Google Shape;270;g29a972a27dc_0_0"/>
          <p:cNvSpPr txBox="1"/>
          <p:nvPr/>
        </p:nvSpPr>
        <p:spPr>
          <a:xfrm>
            <a:off x="223470" y="334023"/>
            <a:ext cx="5359645" cy="646290"/>
          </a:xfrm>
          <a:prstGeom prst="rect">
            <a:avLst/>
          </a:prstGeom>
          <a:gradFill>
            <a:gsLst>
              <a:gs pos="0">
                <a:srgbClr val="DBD4EB"/>
              </a:gs>
              <a:gs pos="100000">
                <a:srgbClr val="9180BB"/>
              </a:gs>
            </a:gsLst>
            <a:path path="circle">
              <a:fillToRect l="50000" t="50000" r="50000" b="50000"/>
            </a:path>
            <a:tileRect/>
          </a:gra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0" u="none" strike="noStrike" cap="none">
                <a:solidFill>
                  <a:srgbClr val="000000"/>
                </a:solidFill>
                <a:latin typeface="Arial"/>
                <a:ea typeface="Arial"/>
                <a:cs typeface="Arial"/>
                <a:sym typeface="Arial"/>
              </a:rPr>
              <a:t>Existing System Analysis</a:t>
            </a:r>
            <a:endParaRPr sz="1400" b="0" i="0" u="none" strike="noStrike" cap="none">
              <a:solidFill>
                <a:schemeClr val="dk1"/>
              </a:solidFill>
              <a:latin typeface="Arial"/>
              <a:ea typeface="Arial"/>
              <a:cs typeface="Arial"/>
              <a:sym typeface="Arial"/>
            </a:endParaRPr>
          </a:p>
        </p:txBody>
      </p:sp>
      <p:sp>
        <p:nvSpPr>
          <p:cNvPr id="271" name="Google Shape;271;g29a972a27dc_0_0"/>
          <p:cNvSpPr txBox="1"/>
          <p:nvPr/>
        </p:nvSpPr>
        <p:spPr>
          <a:xfrm>
            <a:off x="10625325" y="410875"/>
            <a:ext cx="914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i="1">
                <a:solidFill>
                  <a:schemeClr val="dk1"/>
                </a:solidFill>
                <a:latin typeface="Century Gothic"/>
                <a:ea typeface="Century Gothic"/>
                <a:cs typeface="Century Gothic"/>
                <a:sym typeface="Century Gothic"/>
              </a:rPr>
              <a:t>6</a:t>
            </a:r>
            <a:endParaRPr sz="2800" b="1" i="1">
              <a:solidFill>
                <a:schemeClr val="dk1"/>
              </a:solidFill>
              <a:latin typeface="Century Gothic"/>
              <a:ea typeface="Century Gothic"/>
              <a:cs typeface="Century Gothic"/>
              <a:sym typeface="Century Gothic"/>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
          <p:cNvSpPr txBox="1"/>
          <p:nvPr/>
        </p:nvSpPr>
        <p:spPr>
          <a:xfrm>
            <a:off x="2672814" y="1281511"/>
            <a:ext cx="5151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entury Gothic"/>
                <a:ea typeface="Century Gothic"/>
                <a:cs typeface="Century Gothic"/>
                <a:sym typeface="Century Gothic"/>
              </a:rPr>
              <a:t>Provided home service with our nursery rules</a:t>
            </a:r>
            <a:endParaRPr sz="1400" b="0" i="0" u="none" strike="noStrike" cap="none">
              <a:solidFill>
                <a:srgbClr val="000000"/>
              </a:solidFill>
              <a:latin typeface="Arial"/>
              <a:ea typeface="Arial"/>
              <a:cs typeface="Arial"/>
              <a:sym typeface="Arial"/>
            </a:endParaRPr>
          </a:p>
        </p:txBody>
      </p:sp>
      <p:sp>
        <p:nvSpPr>
          <p:cNvPr id="277" name="Google Shape;277;p4"/>
          <p:cNvSpPr txBox="1"/>
          <p:nvPr/>
        </p:nvSpPr>
        <p:spPr>
          <a:xfrm>
            <a:off x="5302925" y="3244361"/>
            <a:ext cx="4657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entury Gothic"/>
                <a:ea typeface="Century Gothic"/>
                <a:cs typeface="Century Gothic"/>
                <a:sym typeface="Century Gothic"/>
              </a:rPr>
              <a:t>Customers can give review and rating</a:t>
            </a:r>
            <a:endParaRPr sz="1400" b="0" i="0" u="none" strike="noStrike" cap="none">
              <a:solidFill>
                <a:srgbClr val="000000"/>
              </a:solidFill>
              <a:latin typeface="Arial"/>
              <a:ea typeface="Arial"/>
              <a:cs typeface="Arial"/>
              <a:sym typeface="Arial"/>
            </a:endParaRPr>
          </a:p>
        </p:txBody>
      </p:sp>
      <p:sp>
        <p:nvSpPr>
          <p:cNvPr id="278" name="Google Shape;278;p4"/>
          <p:cNvSpPr txBox="1"/>
          <p:nvPr/>
        </p:nvSpPr>
        <p:spPr>
          <a:xfrm>
            <a:off x="8119701" y="4953653"/>
            <a:ext cx="3524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entury Gothic"/>
                <a:ea typeface="Century Gothic"/>
                <a:cs typeface="Century Gothic"/>
                <a:sym typeface="Century Gothic"/>
              </a:rPr>
              <a:t>Provide Discount </a:t>
            </a:r>
            <a:endParaRPr sz="1400" b="0" i="0" u="none" strike="noStrike" cap="none">
              <a:solidFill>
                <a:srgbClr val="000000"/>
              </a:solidFill>
              <a:latin typeface="Arial"/>
              <a:ea typeface="Arial"/>
              <a:cs typeface="Arial"/>
              <a:sym typeface="Arial"/>
            </a:endParaRPr>
          </a:p>
        </p:txBody>
      </p:sp>
      <p:sp>
        <p:nvSpPr>
          <p:cNvPr id="279" name="Google Shape;279;p4"/>
          <p:cNvSpPr txBox="1"/>
          <p:nvPr/>
        </p:nvSpPr>
        <p:spPr>
          <a:xfrm>
            <a:off x="10563225" y="468950"/>
            <a:ext cx="4953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1">
                <a:latin typeface="Century Gothic"/>
                <a:ea typeface="Century Gothic"/>
                <a:cs typeface="Century Gothic"/>
                <a:sym typeface="Century Gothic"/>
              </a:rPr>
              <a:t>7</a:t>
            </a:r>
            <a:endParaRPr sz="3400" b="1" i="1" u="none" strike="noStrike" cap="none">
              <a:solidFill>
                <a:srgbClr val="000000"/>
              </a:solidFill>
              <a:latin typeface="Century Gothic"/>
              <a:ea typeface="Century Gothic"/>
              <a:cs typeface="Century Gothic"/>
              <a:sym typeface="Century Gothic"/>
            </a:endParaRPr>
          </a:p>
        </p:txBody>
      </p:sp>
      <p:pic>
        <p:nvPicPr>
          <p:cNvPr id="280" name="Google Shape;280;p4"/>
          <p:cNvPicPr preferRelativeResize="0"/>
          <p:nvPr/>
        </p:nvPicPr>
        <p:blipFill rotWithShape="1">
          <a:blip r:embed="rId3">
            <a:alphaModFix/>
          </a:blip>
          <a:srcRect/>
          <a:stretch/>
        </p:blipFill>
        <p:spPr>
          <a:xfrm>
            <a:off x="2672822" y="2859620"/>
            <a:ext cx="2213990" cy="1138774"/>
          </a:xfrm>
          <a:prstGeom prst="rect">
            <a:avLst/>
          </a:prstGeom>
          <a:noFill/>
          <a:ln>
            <a:noFill/>
          </a:ln>
        </p:spPr>
      </p:pic>
      <p:pic>
        <p:nvPicPr>
          <p:cNvPr id="281" name="Google Shape;281;p4"/>
          <p:cNvPicPr preferRelativeResize="0"/>
          <p:nvPr/>
        </p:nvPicPr>
        <p:blipFill rotWithShape="1">
          <a:blip r:embed="rId4">
            <a:alphaModFix/>
          </a:blip>
          <a:srcRect/>
          <a:stretch/>
        </p:blipFill>
        <p:spPr>
          <a:xfrm>
            <a:off x="5164013" y="4699132"/>
            <a:ext cx="2177991" cy="1138773"/>
          </a:xfrm>
          <a:prstGeom prst="rect">
            <a:avLst/>
          </a:prstGeom>
          <a:noFill/>
          <a:ln>
            <a:noFill/>
          </a:ln>
        </p:spPr>
      </p:pic>
      <p:pic>
        <p:nvPicPr>
          <p:cNvPr id="282" name="Google Shape;282;p4"/>
          <p:cNvPicPr preferRelativeResize="0"/>
          <p:nvPr/>
        </p:nvPicPr>
        <p:blipFill rotWithShape="1">
          <a:blip r:embed="rId5">
            <a:alphaModFix/>
          </a:blip>
          <a:srcRect/>
          <a:stretch/>
        </p:blipFill>
        <p:spPr>
          <a:xfrm>
            <a:off x="188901" y="930646"/>
            <a:ext cx="2213989" cy="1138774"/>
          </a:xfrm>
          <a:prstGeom prst="rect">
            <a:avLst/>
          </a:prstGeom>
          <a:noFill/>
          <a:ln>
            <a:noFill/>
          </a:ln>
        </p:spPr>
      </p:pic>
      <p:sp>
        <p:nvSpPr>
          <p:cNvPr id="283" name="Google Shape;283;p4"/>
          <p:cNvSpPr txBox="1"/>
          <p:nvPr/>
        </p:nvSpPr>
        <p:spPr>
          <a:xfrm>
            <a:off x="3482400" y="217575"/>
            <a:ext cx="4933200" cy="769500"/>
          </a:xfrm>
          <a:prstGeom prst="rect">
            <a:avLst/>
          </a:prstGeom>
          <a:gradFill>
            <a:gsLst>
              <a:gs pos="0">
                <a:srgbClr val="DBD4EB"/>
              </a:gs>
              <a:gs pos="100000">
                <a:srgbClr val="9180BB"/>
              </a:gs>
            </a:gsLst>
            <a:path path="circle">
              <a:fillToRect l="50000" t="50000" r="50000" b="50000"/>
            </a:path>
            <a:tileRect/>
          </a:gra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1"/>
                </a:solidFill>
                <a:latin typeface="Century Gothic"/>
                <a:ea typeface="Century Gothic"/>
                <a:cs typeface="Century Gothic"/>
                <a:sym typeface="Century Gothic"/>
              </a:rPr>
              <a:t> Special Features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29a972a27dc_1_8"/>
          <p:cNvSpPr txBox="1">
            <a:spLocks noGrp="1"/>
          </p:cNvSpPr>
          <p:nvPr>
            <p:ph type="title"/>
          </p:nvPr>
        </p:nvSpPr>
        <p:spPr>
          <a:xfrm>
            <a:off x="77674" y="206900"/>
            <a:ext cx="3237025" cy="720900"/>
          </a:xfrm>
          <a:prstGeom prst="rect">
            <a:avLst/>
          </a:prstGeom>
          <a:gradFill>
            <a:gsLst>
              <a:gs pos="0">
                <a:srgbClr val="DBD4EB"/>
              </a:gs>
              <a:gs pos="100000">
                <a:srgbClr val="9180BB"/>
              </a:gs>
            </a:gsLst>
            <a:path path="circle">
              <a:fillToRect l="50000" t="50000" r="50000" b="50000"/>
            </a:path>
            <a:tileRect/>
          </a:grad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b="1" i="1">
                <a:solidFill>
                  <a:schemeClr val="dk1"/>
                </a:solidFill>
              </a:rPr>
              <a:t>Flow chart</a:t>
            </a:r>
            <a:endParaRPr b="1" i="1">
              <a:solidFill>
                <a:schemeClr val="dk1"/>
              </a:solidFill>
              <a:highlight>
                <a:schemeClr val="lt1"/>
              </a:highlight>
            </a:endParaRPr>
          </a:p>
        </p:txBody>
      </p:sp>
      <p:pic>
        <p:nvPicPr>
          <p:cNvPr id="289" name="Google Shape;289;g29a972a27dc_1_8"/>
          <p:cNvPicPr preferRelativeResize="0"/>
          <p:nvPr/>
        </p:nvPicPr>
        <p:blipFill rotWithShape="1">
          <a:blip r:embed="rId3">
            <a:alphaModFix/>
          </a:blip>
          <a:srcRect/>
          <a:stretch/>
        </p:blipFill>
        <p:spPr>
          <a:xfrm>
            <a:off x="2998850" y="1178169"/>
            <a:ext cx="6160525" cy="5641405"/>
          </a:xfrm>
          <a:prstGeom prst="rect">
            <a:avLst/>
          </a:prstGeom>
          <a:noFill/>
          <a:ln>
            <a:noFill/>
          </a:ln>
        </p:spPr>
      </p:pic>
      <p:sp>
        <p:nvSpPr>
          <p:cNvPr id="290" name="Google Shape;290;g29a972a27dc_1_8"/>
          <p:cNvSpPr txBox="1"/>
          <p:nvPr/>
        </p:nvSpPr>
        <p:spPr>
          <a:xfrm>
            <a:off x="10594825" y="373700"/>
            <a:ext cx="1490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i="1">
                <a:solidFill>
                  <a:schemeClr val="dk1"/>
                </a:solidFill>
                <a:latin typeface="Century Gothic"/>
                <a:ea typeface="Century Gothic"/>
                <a:cs typeface="Century Gothic"/>
                <a:sym typeface="Century Gothic"/>
              </a:rPr>
              <a:t>8</a:t>
            </a:r>
            <a:endParaRPr sz="2400" b="1" i="1">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
          <p:cNvSpPr txBox="1"/>
          <p:nvPr/>
        </p:nvSpPr>
        <p:spPr>
          <a:xfrm>
            <a:off x="0" y="70888"/>
            <a:ext cx="2960400" cy="585000"/>
          </a:xfrm>
          <a:prstGeom prst="rect">
            <a:avLst/>
          </a:prstGeom>
          <a:gradFill>
            <a:gsLst>
              <a:gs pos="0">
                <a:srgbClr val="DBD4EB"/>
              </a:gs>
              <a:gs pos="100000">
                <a:srgbClr val="9180BB"/>
              </a:gs>
            </a:gsLst>
            <a:path path="circle">
              <a:fillToRect l="50000" t="50000" r="50000" b="50000"/>
            </a:path>
            <a:tileRect/>
          </a:gra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entury Gothic"/>
                <a:ea typeface="Century Gothic"/>
                <a:cs typeface="Century Gothic"/>
                <a:sym typeface="Century Gothic"/>
              </a:rPr>
              <a:t>ER Diagram</a:t>
            </a:r>
            <a:endParaRPr sz="1400" b="0" i="0" u="none" strike="noStrike" cap="none">
              <a:solidFill>
                <a:schemeClr val="dk1"/>
              </a:solidFill>
              <a:latin typeface="Arial"/>
              <a:ea typeface="Arial"/>
              <a:cs typeface="Arial"/>
              <a:sym typeface="Arial"/>
            </a:endParaRPr>
          </a:p>
        </p:txBody>
      </p:sp>
      <p:sp>
        <p:nvSpPr>
          <p:cNvPr id="296" name="Google Shape;296;p6"/>
          <p:cNvSpPr txBox="1"/>
          <p:nvPr/>
        </p:nvSpPr>
        <p:spPr>
          <a:xfrm>
            <a:off x="10515600" y="190500"/>
            <a:ext cx="52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1400" b="0" i="0" u="none" strike="noStrike" cap="none">
              <a:solidFill>
                <a:srgbClr val="000000"/>
              </a:solidFill>
              <a:latin typeface="Arial"/>
              <a:ea typeface="Arial"/>
              <a:cs typeface="Arial"/>
              <a:sym typeface="Arial"/>
            </a:endParaRPr>
          </a:p>
        </p:txBody>
      </p:sp>
      <p:pic>
        <p:nvPicPr>
          <p:cNvPr id="297" name="Google Shape;297;p6"/>
          <p:cNvPicPr preferRelativeResize="0"/>
          <p:nvPr/>
        </p:nvPicPr>
        <p:blipFill rotWithShape="1">
          <a:blip r:embed="rId3">
            <a:alphaModFix/>
          </a:blip>
          <a:srcRect/>
          <a:stretch/>
        </p:blipFill>
        <p:spPr>
          <a:xfrm>
            <a:off x="0" y="813475"/>
            <a:ext cx="12191999" cy="6044524"/>
          </a:xfrm>
          <a:prstGeom prst="rect">
            <a:avLst/>
          </a:prstGeom>
          <a:noFill/>
          <a:ln>
            <a:noFill/>
          </a:ln>
        </p:spPr>
      </p:pic>
      <p:sp>
        <p:nvSpPr>
          <p:cNvPr id="298" name="Google Shape;298;p6"/>
          <p:cNvSpPr txBox="1"/>
          <p:nvPr/>
        </p:nvSpPr>
        <p:spPr>
          <a:xfrm>
            <a:off x="10686275" y="190500"/>
            <a:ext cx="1414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i="1">
                <a:solidFill>
                  <a:schemeClr val="dk1"/>
                </a:solidFill>
                <a:latin typeface="Century Gothic"/>
                <a:ea typeface="Century Gothic"/>
                <a:cs typeface="Century Gothic"/>
                <a:sym typeface="Century Gothic"/>
              </a:rPr>
              <a:t>9</a:t>
            </a:r>
            <a:endParaRPr sz="2800" b="1" i="1">
              <a:solidFill>
                <a:schemeClr val="dk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324</Words>
  <Application>Microsoft Office PowerPoint</Application>
  <PresentationFormat>Widescreen</PresentationFormat>
  <Paragraphs>74</Paragraphs>
  <Slides>14</Slides>
  <Notes>14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Century Gothic</vt:lpstr>
      <vt:lpstr>Arial</vt:lpstr>
      <vt:lpstr>Noto Sans Symbols</vt:lpstr>
      <vt:lpstr>Roboto</vt:lpstr>
      <vt:lpstr>Calibri</vt:lpstr>
      <vt:lpstr>Custom Design</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 chart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Sadia Hassan</dc:creator>
  <cp:lastModifiedBy>Admin</cp:lastModifiedBy>
  <cp:revision>4</cp:revision>
  <dcterms:created xsi:type="dcterms:W3CDTF">2021-12-21T18:45:47Z</dcterms:created>
  <dcterms:modified xsi:type="dcterms:W3CDTF">2023-11-15T06:39:07Z</dcterms:modified>
</cp:coreProperties>
</file>